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33" r:id="rId2"/>
  </p:sldMasterIdLst>
  <p:notesMasterIdLst>
    <p:notesMasterId r:id="rId27"/>
  </p:notesMasterIdLst>
  <p:handoutMasterIdLst>
    <p:handoutMasterId r:id="rId28"/>
  </p:handoutMasterIdLst>
  <p:sldIdLst>
    <p:sldId id="256" r:id="rId3"/>
    <p:sldId id="258" r:id="rId4"/>
    <p:sldId id="271" r:id="rId5"/>
    <p:sldId id="262" r:id="rId6"/>
    <p:sldId id="263" r:id="rId7"/>
    <p:sldId id="264" r:id="rId8"/>
    <p:sldId id="260" r:id="rId9"/>
    <p:sldId id="272" r:id="rId10"/>
    <p:sldId id="277" r:id="rId11"/>
    <p:sldId id="275" r:id="rId12"/>
    <p:sldId id="269" r:id="rId13"/>
    <p:sldId id="282" r:id="rId14"/>
    <p:sldId id="283" r:id="rId15"/>
    <p:sldId id="284" r:id="rId16"/>
    <p:sldId id="285" r:id="rId17"/>
    <p:sldId id="286" r:id="rId18"/>
    <p:sldId id="287" r:id="rId19"/>
    <p:sldId id="289" r:id="rId20"/>
    <p:sldId id="290" r:id="rId21"/>
    <p:sldId id="291" r:id="rId22"/>
    <p:sldId id="292" r:id="rId23"/>
    <p:sldId id="293" r:id="rId24"/>
    <p:sldId id="288" r:id="rId25"/>
    <p:sldId id="279"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Perpetua" panose="02020502060401020303" pitchFamily="18" charset="0"/>
      <p:regular r:id="rId33"/>
      <p:bold r:id="rId34"/>
      <p:italic r:id="rId35"/>
      <p:boldItalic r:id="rId36"/>
    </p:embeddedFont>
    <p:embeddedFont>
      <p:font typeface="Calibri Light" panose="020F0302020204030204" pitchFamily="34" charset="0"/>
      <p:regular r:id="rId37"/>
      <p:italic r:id="rId38"/>
    </p:embeddedFont>
    <p:embeddedFont>
      <p:font typeface="Segoe UI" panose="020B0502040204020203"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0" autoAdjust="0"/>
  </p:normalViewPr>
  <p:slideViewPr>
    <p:cSldViewPr>
      <p:cViewPr varScale="1">
        <p:scale>
          <a:sx n="74" d="100"/>
          <a:sy n="74" d="100"/>
        </p:scale>
        <p:origin x="1290" y="-96"/>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vProcess5" loCatId="process" qsTypeId="urn:microsoft.com/office/officeart/2005/8/quickstyle/3d3" qsCatId="3D" csTypeId="urn:microsoft.com/office/officeart/2005/8/colors/accent2_5" csCatId="accent2" phldr="1"/>
      <dgm:spPr/>
      <dgm:t>
        <a:bodyPr/>
        <a:lstStyle/>
        <a:p>
          <a:endParaRPr lang="en-US"/>
        </a:p>
      </dgm:t>
    </dgm:pt>
    <dgm:pt modelId="{EC912083-46BA-47EC-834F-B53C28E6D0BD}">
      <dgm:prSet phldrT="[Text]" custT="1"/>
      <dgm:spPr>
        <a:solidFill>
          <a:schemeClr val="accent2">
            <a:lumMod val="75000"/>
          </a:schemeClr>
        </a:solidFill>
      </dgm:spPr>
      <dgm:t>
        <a:bodyPr/>
        <a:lstStyle/>
        <a:p>
          <a:r>
            <a:rPr lang="en-US" sz="1600" baseline="0" dirty="0" smtClean="0"/>
            <a:t>Emerging Technologies</a:t>
          </a:r>
          <a:endParaRPr lang="en-US" sz="1600" baseline="0" dirty="0"/>
        </a:p>
      </dgm:t>
    </dgm:pt>
    <dgm:pt modelId="{F1078060-4F1D-4792-900A-9DC3C71D1776}" type="parTrans" cxnId="{58B63ADD-6CB4-4181-ADBB-3F961B5EAB75}">
      <dgm:prSet/>
      <dgm:spPr/>
      <dgm:t>
        <a:bodyPr/>
        <a:lstStyle/>
        <a:p>
          <a:endParaRPr lang="en-US"/>
        </a:p>
      </dgm:t>
    </dgm:pt>
    <dgm:pt modelId="{B4159C30-DBE3-473F-B6E7-4D39883C930F}" type="sibTrans" cxnId="{58B63ADD-6CB4-4181-ADBB-3F961B5EAB75}">
      <dgm:prSet/>
      <dgm:spPr/>
      <dgm:t>
        <a:bodyPr/>
        <a:lstStyle/>
        <a:p>
          <a:endParaRPr lang="en-US"/>
        </a:p>
      </dgm:t>
    </dgm:pt>
    <dgm:pt modelId="{F0ED2BDD-5EFF-4B2D-AF97-3470E2C34E25}">
      <dgm:prSet phldrT="[Text]" custT="1"/>
      <dgm:spPr>
        <a:solidFill>
          <a:schemeClr val="accent2">
            <a:lumMod val="75000"/>
          </a:schemeClr>
        </a:solidFill>
      </dgm:spPr>
      <dgm:t>
        <a:bodyPr/>
        <a:lstStyle/>
        <a:p>
          <a:r>
            <a:rPr lang="en-US" sz="1600" baseline="0" dirty="0" smtClean="0"/>
            <a:t>Communication &amp; Collaboration</a:t>
          </a:r>
          <a:endParaRPr lang="en-US" sz="1600" dirty="0"/>
        </a:p>
      </dgm:t>
    </dgm:pt>
    <dgm:pt modelId="{7BF5762E-CA5A-4A96-8A1D-4699EADF930C}" type="parTrans" cxnId="{F016BFB9-37DA-4093-BD60-A308E45ECEEC}">
      <dgm:prSet/>
      <dgm:spPr/>
      <dgm:t>
        <a:bodyPr/>
        <a:lstStyle/>
        <a:p>
          <a:endParaRPr lang="en-US"/>
        </a:p>
      </dgm:t>
    </dgm:pt>
    <dgm:pt modelId="{6D32A681-E82D-4E18-A176-1E4E849D3EF8}" type="sibTrans" cxnId="{F016BFB9-37DA-4093-BD60-A308E45ECEEC}">
      <dgm:prSet/>
      <dgm:spPr/>
      <dgm:t>
        <a:bodyPr/>
        <a:lstStyle/>
        <a:p>
          <a:endParaRPr lang="en-US"/>
        </a:p>
      </dgm:t>
    </dgm:pt>
    <dgm:pt modelId="{1E1A8527-A3B0-4204-9526-E7C9685F8CBD}">
      <dgm:prSet phldrT="[Text]" custT="1"/>
      <dgm:spPr>
        <a:solidFill>
          <a:schemeClr val="accent2">
            <a:lumMod val="75000"/>
          </a:schemeClr>
        </a:solidFill>
      </dgm:spPr>
      <dgm:t>
        <a:bodyPr/>
        <a:lstStyle/>
        <a:p>
          <a:r>
            <a:rPr lang="en-US" sz="1600" dirty="0" smtClean="0"/>
            <a:t>Proficiency</a:t>
          </a:r>
          <a:endParaRPr lang="en-US" sz="1600" dirty="0"/>
        </a:p>
      </dgm:t>
    </dgm:pt>
    <dgm:pt modelId="{F7FCF020-7ACD-4A24-BC78-D1D976F069E0}" type="parTrans" cxnId="{AAD415A9-6971-4C21-BBCC-8CD0BC8727B5}">
      <dgm:prSet/>
      <dgm:spPr/>
      <dgm:t>
        <a:bodyPr/>
        <a:lstStyle/>
        <a:p>
          <a:endParaRPr lang="en-US"/>
        </a:p>
      </dgm:t>
    </dgm:pt>
    <dgm:pt modelId="{45220C32-92E3-4D99-B720-31149B16D515}" type="sibTrans" cxnId="{AAD415A9-6971-4C21-BBCC-8CD0BC8727B5}">
      <dgm:prSet/>
      <dgm:spPr/>
      <dgm:t>
        <a:bodyPr/>
        <a:lstStyle/>
        <a:p>
          <a:endParaRPr lang="en-US"/>
        </a:p>
      </dgm:t>
    </dgm:pt>
    <dgm:pt modelId="{EE33DF1E-8F9C-4334-A6A3-B26F6CC659C7}">
      <dgm:prSet phldrT="[Text]" custT="1"/>
      <dgm:spPr>
        <a:solidFill>
          <a:schemeClr val="accent2">
            <a:lumMod val="75000"/>
          </a:schemeClr>
        </a:solidFill>
      </dgm:spPr>
      <dgm:t>
        <a:bodyPr/>
        <a:lstStyle/>
        <a:p>
          <a:r>
            <a:rPr lang="en-US" sz="1600" dirty="0" smtClean="0"/>
            <a:t>Ethical Use</a:t>
          </a:r>
          <a:endParaRPr lang="en-US" sz="1600" dirty="0"/>
        </a:p>
      </dgm:t>
    </dgm:pt>
    <dgm:pt modelId="{7089E595-419A-443B-BD31-B556AE9E259C}" type="parTrans" cxnId="{17FB83F0-2F8F-4FF0-B937-9220DFDF4A9F}">
      <dgm:prSet/>
      <dgm:spPr/>
      <dgm:t>
        <a:bodyPr/>
        <a:lstStyle/>
        <a:p>
          <a:endParaRPr lang="en-US"/>
        </a:p>
      </dgm:t>
    </dgm:pt>
    <dgm:pt modelId="{DB4F21EA-D11D-4A25-BF88-2413959F8ED0}" type="sibTrans" cxnId="{17FB83F0-2F8F-4FF0-B937-9220DFDF4A9F}">
      <dgm:prSet/>
      <dgm:spPr/>
      <dgm:t>
        <a:bodyPr/>
        <a:lstStyle/>
        <a:p>
          <a:endParaRPr lang="en-US"/>
        </a:p>
      </dgm:t>
    </dgm:pt>
    <dgm:pt modelId="{80401E7A-BCB9-4D10-B973-D16B066B8206}">
      <dgm:prSet custT="1"/>
      <dgm:spPr>
        <a:solidFill>
          <a:schemeClr val="accent2">
            <a:lumMod val="75000"/>
          </a:schemeClr>
        </a:solidFill>
      </dgm:spPr>
      <dgm:t>
        <a:bodyPr/>
        <a:lstStyle/>
        <a:p>
          <a:r>
            <a:rPr lang="en-US" sz="1600" dirty="0" smtClean="0"/>
            <a:t>Through </a:t>
          </a:r>
          <a:r>
            <a:rPr lang="en-US" sz="1600" i="1" dirty="0" err="1" smtClean="0"/>
            <a:t>ePals</a:t>
          </a:r>
          <a:r>
            <a:rPr lang="en-US" sz="1600" dirty="0" smtClean="0"/>
            <a:t>, students will  engage in project-based learning to foster 21</a:t>
          </a:r>
          <a:r>
            <a:rPr lang="en-US" sz="1600" baseline="30000" dirty="0" smtClean="0"/>
            <a:t>st</a:t>
          </a:r>
          <a:r>
            <a:rPr lang="en-US" sz="1600" dirty="0" smtClean="0"/>
            <a:t> Century skills.</a:t>
          </a:r>
          <a:endParaRPr lang="en-US" sz="1600" dirty="0"/>
        </a:p>
      </dgm:t>
    </dgm:pt>
    <dgm:pt modelId="{09CEE983-00E4-4D26-953E-9014106D0C3B}" type="parTrans" cxnId="{1879F377-FBB0-4E18-ABF6-277400CD8E4C}">
      <dgm:prSet/>
      <dgm:spPr/>
      <dgm:t>
        <a:bodyPr/>
        <a:lstStyle/>
        <a:p>
          <a:endParaRPr lang="en-US"/>
        </a:p>
      </dgm:t>
    </dgm:pt>
    <dgm:pt modelId="{FADF3F86-C65F-4388-8706-696CFEF2D729}" type="sibTrans" cxnId="{1879F377-FBB0-4E18-ABF6-277400CD8E4C}">
      <dgm:prSet/>
      <dgm:spPr/>
      <dgm:t>
        <a:bodyPr/>
        <a:lstStyle/>
        <a:p>
          <a:endParaRPr lang="en-US"/>
        </a:p>
      </dgm:t>
    </dgm:pt>
    <dgm:pt modelId="{2E047BE2-D293-4BCC-8851-55ADCCC94919}">
      <dgm:prSet custT="1"/>
      <dgm:spPr>
        <a:solidFill>
          <a:schemeClr val="accent2">
            <a:lumMod val="75000"/>
          </a:schemeClr>
        </a:solidFill>
      </dgm:spPr>
      <dgm:t>
        <a:bodyPr/>
        <a:lstStyle/>
        <a:p>
          <a:r>
            <a:rPr lang="en-US" sz="1600" dirty="0" smtClean="0"/>
            <a:t>Through </a:t>
          </a:r>
          <a:r>
            <a:rPr lang="en-US" sz="1600" i="1" dirty="0" err="1" smtClean="0"/>
            <a:t>ePals</a:t>
          </a:r>
          <a:r>
            <a:rPr lang="en-US" sz="1600" dirty="0" smtClean="0"/>
            <a:t>, students work with individuals or groups outside the school to develop cultural and global awareness</a:t>
          </a:r>
          <a:r>
            <a:rPr lang="en-US" sz="1400" dirty="0" smtClean="0"/>
            <a:t>.</a:t>
          </a:r>
          <a:endParaRPr lang="en-US" sz="1400" dirty="0"/>
        </a:p>
      </dgm:t>
    </dgm:pt>
    <dgm:pt modelId="{3A995F21-C7E6-42C8-B404-7B3CB1EE3828}" type="parTrans" cxnId="{BCB2650E-2F39-4302-AB71-091B8B0D0D6B}">
      <dgm:prSet/>
      <dgm:spPr/>
      <dgm:t>
        <a:bodyPr/>
        <a:lstStyle/>
        <a:p>
          <a:endParaRPr lang="en-US"/>
        </a:p>
      </dgm:t>
    </dgm:pt>
    <dgm:pt modelId="{B85A5EC9-8F9D-42D2-8C4D-38E10F3ADD5B}" type="sibTrans" cxnId="{BCB2650E-2F39-4302-AB71-091B8B0D0D6B}">
      <dgm:prSet/>
      <dgm:spPr/>
      <dgm:t>
        <a:bodyPr/>
        <a:lstStyle/>
        <a:p>
          <a:endParaRPr lang="en-US"/>
        </a:p>
      </dgm:t>
    </dgm:pt>
    <dgm:pt modelId="{AEB23AF3-8D07-47CF-89E5-2A8CA015F217}">
      <dgm:prSet custT="1"/>
      <dgm:spPr>
        <a:solidFill>
          <a:schemeClr val="accent2">
            <a:lumMod val="75000"/>
          </a:schemeClr>
        </a:solidFill>
      </dgm:spPr>
      <dgm:t>
        <a:bodyPr/>
        <a:lstStyle/>
        <a:p>
          <a:r>
            <a:rPr lang="en-US" sz="1600" dirty="0" smtClean="0"/>
            <a:t>Through </a:t>
          </a:r>
          <a:r>
            <a:rPr lang="en-US" sz="1600" i="1" dirty="0" err="1" smtClean="0"/>
            <a:t>ePals</a:t>
          </a:r>
          <a:r>
            <a:rPr lang="en-US" sz="1600" dirty="0" smtClean="0"/>
            <a:t>, students will understand ethical issues  surrounding technology and will engage in safe practices</a:t>
          </a:r>
          <a:endParaRPr lang="en-US" sz="1600" dirty="0"/>
        </a:p>
      </dgm:t>
    </dgm:pt>
    <dgm:pt modelId="{79ABEE43-7BBF-444D-8071-D01BAE59D719}" type="parTrans" cxnId="{FBCC6080-D54B-4E97-ACEA-64D4252B2733}">
      <dgm:prSet/>
      <dgm:spPr/>
      <dgm:t>
        <a:bodyPr/>
        <a:lstStyle/>
        <a:p>
          <a:endParaRPr lang="en-US"/>
        </a:p>
      </dgm:t>
    </dgm:pt>
    <dgm:pt modelId="{4A4464B4-1A10-4BA5-83ED-921EEEE3D0EE}" type="sibTrans" cxnId="{FBCC6080-D54B-4E97-ACEA-64D4252B2733}">
      <dgm:prSet/>
      <dgm:spPr/>
      <dgm:t>
        <a:bodyPr/>
        <a:lstStyle/>
        <a:p>
          <a:endParaRPr lang="en-US"/>
        </a:p>
      </dgm:t>
    </dgm:pt>
    <dgm:pt modelId="{E6009B91-2704-480F-AD87-3FFBC80A015A}">
      <dgm:prSet custT="1"/>
      <dgm:spPr>
        <a:solidFill>
          <a:schemeClr val="accent2">
            <a:lumMod val="75000"/>
          </a:schemeClr>
        </a:solidFill>
      </dgm:spPr>
      <dgm:t>
        <a:bodyPr/>
        <a:lstStyle/>
        <a:p>
          <a:r>
            <a:rPr lang="en-US" sz="1600" dirty="0" smtClean="0"/>
            <a:t>Through </a:t>
          </a:r>
          <a:r>
            <a:rPr lang="en-US" sz="1600" i="1" dirty="0" err="1" smtClean="0"/>
            <a:t>ePals</a:t>
          </a:r>
          <a:r>
            <a:rPr lang="en-US" sz="1600" dirty="0" smtClean="0"/>
            <a:t>, students will </a:t>
          </a:r>
          <a:r>
            <a:rPr lang="en-US" sz="1600" dirty="0" smtClean="0"/>
            <a:t>select, use and troubleshoot a wide variety of digital tools and resources </a:t>
          </a:r>
          <a:endParaRPr lang="en-US" sz="1600" dirty="0"/>
        </a:p>
      </dgm:t>
    </dgm:pt>
    <dgm:pt modelId="{580AC03A-443E-48C1-B94C-78A567EE4F50}" type="parTrans" cxnId="{68610A71-0FDD-4EE6-8893-6797332CCA22}">
      <dgm:prSet/>
      <dgm:spPr/>
      <dgm:t>
        <a:bodyPr/>
        <a:lstStyle/>
        <a:p>
          <a:endParaRPr lang="en-US"/>
        </a:p>
      </dgm:t>
    </dgm:pt>
    <dgm:pt modelId="{6BBC8980-E19B-4DFB-9F06-4F89F17E94E7}" type="sibTrans" cxnId="{68610A71-0FDD-4EE6-8893-6797332CCA22}">
      <dgm:prSet/>
      <dgm:spPr/>
      <dgm:t>
        <a:bodyPr/>
        <a:lstStyle/>
        <a:p>
          <a:endParaRPr lang="en-US"/>
        </a:p>
      </dgm:t>
    </dgm:pt>
    <dgm:pt modelId="{BB850E98-07A9-4E7E-965D-94AB3676B12B}" type="pres">
      <dgm:prSet presAssocID="{1BAD8522-E1D8-4100-9F9C-B922C6893C90}" presName="outerComposite" presStyleCnt="0">
        <dgm:presLayoutVars>
          <dgm:chMax val="5"/>
          <dgm:dir/>
          <dgm:resizeHandles val="exact"/>
        </dgm:presLayoutVars>
      </dgm:prSet>
      <dgm:spPr/>
      <dgm:t>
        <a:bodyPr/>
        <a:lstStyle/>
        <a:p>
          <a:endParaRPr lang="en-US"/>
        </a:p>
      </dgm:t>
    </dgm:pt>
    <dgm:pt modelId="{90316031-6528-470C-8D0C-04BE86F2A744}" type="pres">
      <dgm:prSet presAssocID="{1BAD8522-E1D8-4100-9F9C-B922C6893C90}" presName="dummyMaxCanvas" presStyleCnt="0">
        <dgm:presLayoutVars/>
      </dgm:prSet>
      <dgm:spPr/>
      <dgm:t>
        <a:bodyPr/>
        <a:lstStyle/>
        <a:p>
          <a:endParaRPr lang="en-US"/>
        </a:p>
      </dgm:t>
    </dgm:pt>
    <dgm:pt modelId="{9AD7B99D-BE1A-43B7-A8BC-D1DFCB83D81C}" type="pres">
      <dgm:prSet presAssocID="{1BAD8522-E1D8-4100-9F9C-B922C6893C90}" presName="FourNodes_1" presStyleLbl="node1" presStyleIdx="0" presStyleCnt="4" custScaleX="101682" custLinFactNeighborX="-10417">
        <dgm:presLayoutVars>
          <dgm:bulletEnabled val="1"/>
        </dgm:presLayoutVars>
      </dgm:prSet>
      <dgm:spPr/>
      <dgm:t>
        <a:bodyPr/>
        <a:lstStyle/>
        <a:p>
          <a:endParaRPr lang="en-US"/>
        </a:p>
      </dgm:t>
    </dgm:pt>
    <dgm:pt modelId="{19F8AD78-9AD1-4242-8500-750DB4531421}" type="pres">
      <dgm:prSet presAssocID="{1BAD8522-E1D8-4100-9F9C-B922C6893C90}" presName="FourNodes_2" presStyleLbl="node1" presStyleIdx="1" presStyleCnt="4" custScaleX="104631">
        <dgm:presLayoutVars>
          <dgm:bulletEnabled val="1"/>
        </dgm:presLayoutVars>
      </dgm:prSet>
      <dgm:spPr/>
      <dgm:t>
        <a:bodyPr/>
        <a:lstStyle/>
        <a:p>
          <a:endParaRPr lang="en-US"/>
        </a:p>
      </dgm:t>
    </dgm:pt>
    <dgm:pt modelId="{A289F40D-48F4-4D47-B04F-26532AE85D72}" type="pres">
      <dgm:prSet presAssocID="{1BAD8522-E1D8-4100-9F9C-B922C6893C90}" presName="FourNodes_3" presStyleLbl="node1" presStyleIdx="2" presStyleCnt="4">
        <dgm:presLayoutVars>
          <dgm:bulletEnabled val="1"/>
        </dgm:presLayoutVars>
      </dgm:prSet>
      <dgm:spPr/>
      <dgm:t>
        <a:bodyPr/>
        <a:lstStyle/>
        <a:p>
          <a:endParaRPr lang="en-US"/>
        </a:p>
      </dgm:t>
    </dgm:pt>
    <dgm:pt modelId="{FB1E1DA4-6477-4999-8B5F-ED631F710D7D}" type="pres">
      <dgm:prSet presAssocID="{1BAD8522-E1D8-4100-9F9C-B922C6893C90}" presName="FourNodes_4" presStyleLbl="node1" presStyleIdx="3" presStyleCnt="4" custLinFactNeighborX="742" custLinFactNeighborY="-1881">
        <dgm:presLayoutVars>
          <dgm:bulletEnabled val="1"/>
        </dgm:presLayoutVars>
      </dgm:prSet>
      <dgm:spPr/>
      <dgm:t>
        <a:bodyPr/>
        <a:lstStyle/>
        <a:p>
          <a:endParaRPr lang="en-US"/>
        </a:p>
      </dgm:t>
    </dgm:pt>
    <dgm:pt modelId="{DD965A54-D03C-46D0-83A1-B605358D9587}" type="pres">
      <dgm:prSet presAssocID="{1BAD8522-E1D8-4100-9F9C-B922C6893C90}" presName="FourConn_1-2" presStyleLbl="fgAccFollowNode1" presStyleIdx="0" presStyleCnt="3">
        <dgm:presLayoutVars>
          <dgm:bulletEnabled val="1"/>
        </dgm:presLayoutVars>
      </dgm:prSet>
      <dgm:spPr/>
      <dgm:t>
        <a:bodyPr/>
        <a:lstStyle/>
        <a:p>
          <a:endParaRPr lang="en-US"/>
        </a:p>
      </dgm:t>
    </dgm:pt>
    <dgm:pt modelId="{08B8413A-9778-4111-AAFD-657C0C7E1739}" type="pres">
      <dgm:prSet presAssocID="{1BAD8522-E1D8-4100-9F9C-B922C6893C90}" presName="FourConn_2-3" presStyleLbl="fgAccFollowNode1" presStyleIdx="1" presStyleCnt="3">
        <dgm:presLayoutVars>
          <dgm:bulletEnabled val="1"/>
        </dgm:presLayoutVars>
      </dgm:prSet>
      <dgm:spPr/>
      <dgm:t>
        <a:bodyPr/>
        <a:lstStyle/>
        <a:p>
          <a:endParaRPr lang="en-US"/>
        </a:p>
      </dgm:t>
    </dgm:pt>
    <dgm:pt modelId="{63324664-786A-431F-B17F-56A70F8E5B2E}" type="pres">
      <dgm:prSet presAssocID="{1BAD8522-E1D8-4100-9F9C-B922C6893C90}" presName="FourConn_3-4" presStyleLbl="fgAccFollowNode1" presStyleIdx="2" presStyleCnt="3">
        <dgm:presLayoutVars>
          <dgm:bulletEnabled val="1"/>
        </dgm:presLayoutVars>
      </dgm:prSet>
      <dgm:spPr/>
      <dgm:t>
        <a:bodyPr/>
        <a:lstStyle/>
        <a:p>
          <a:endParaRPr lang="en-US"/>
        </a:p>
      </dgm:t>
    </dgm:pt>
    <dgm:pt modelId="{10C31F78-BA1C-4AE6-AAC7-F4CEDEE4509D}" type="pres">
      <dgm:prSet presAssocID="{1BAD8522-E1D8-4100-9F9C-B922C6893C90}" presName="FourNodes_1_text" presStyleLbl="node1" presStyleIdx="3" presStyleCnt="4">
        <dgm:presLayoutVars>
          <dgm:bulletEnabled val="1"/>
        </dgm:presLayoutVars>
      </dgm:prSet>
      <dgm:spPr/>
      <dgm:t>
        <a:bodyPr/>
        <a:lstStyle/>
        <a:p>
          <a:endParaRPr lang="en-US"/>
        </a:p>
      </dgm:t>
    </dgm:pt>
    <dgm:pt modelId="{57DBCC0B-2BE1-4764-93CB-D849978182CA}" type="pres">
      <dgm:prSet presAssocID="{1BAD8522-E1D8-4100-9F9C-B922C6893C90}" presName="FourNodes_2_text" presStyleLbl="node1" presStyleIdx="3" presStyleCnt="4">
        <dgm:presLayoutVars>
          <dgm:bulletEnabled val="1"/>
        </dgm:presLayoutVars>
      </dgm:prSet>
      <dgm:spPr/>
      <dgm:t>
        <a:bodyPr/>
        <a:lstStyle/>
        <a:p>
          <a:endParaRPr lang="en-US"/>
        </a:p>
      </dgm:t>
    </dgm:pt>
    <dgm:pt modelId="{E02E5316-68CD-4B75-95AD-ED9E629B8237}" type="pres">
      <dgm:prSet presAssocID="{1BAD8522-E1D8-4100-9F9C-B922C6893C90}" presName="FourNodes_3_text" presStyleLbl="node1" presStyleIdx="3" presStyleCnt="4">
        <dgm:presLayoutVars>
          <dgm:bulletEnabled val="1"/>
        </dgm:presLayoutVars>
      </dgm:prSet>
      <dgm:spPr/>
      <dgm:t>
        <a:bodyPr/>
        <a:lstStyle/>
        <a:p>
          <a:endParaRPr lang="en-US"/>
        </a:p>
      </dgm:t>
    </dgm:pt>
    <dgm:pt modelId="{8D0C063B-554E-4EF5-822B-A07A69BF0B7B}" type="pres">
      <dgm:prSet presAssocID="{1BAD8522-E1D8-4100-9F9C-B922C6893C90}" presName="FourNodes_4_text" presStyleLbl="node1" presStyleIdx="3" presStyleCnt="4">
        <dgm:presLayoutVars>
          <dgm:bulletEnabled val="1"/>
        </dgm:presLayoutVars>
      </dgm:prSet>
      <dgm:spPr/>
      <dgm:t>
        <a:bodyPr/>
        <a:lstStyle/>
        <a:p>
          <a:endParaRPr lang="en-US"/>
        </a:p>
      </dgm:t>
    </dgm:pt>
  </dgm:ptLst>
  <dgm:cxnLst>
    <dgm:cxn modelId="{58B63ADD-6CB4-4181-ADBB-3F961B5EAB75}" srcId="{1BAD8522-E1D8-4100-9F9C-B922C6893C90}" destId="{EC912083-46BA-47EC-834F-B53C28E6D0BD}" srcOrd="0" destOrd="0" parTransId="{F1078060-4F1D-4792-900A-9DC3C71D1776}" sibTransId="{B4159C30-DBE3-473F-B6E7-4D39883C930F}"/>
    <dgm:cxn modelId="{BFEE0822-3C04-4D76-B79A-1620D2AD5CC0}" type="presOf" srcId="{DB4F21EA-D11D-4A25-BF88-2413959F8ED0}" destId="{63324664-786A-431F-B17F-56A70F8E5B2E}" srcOrd="0" destOrd="0" presId="urn:microsoft.com/office/officeart/2005/8/layout/vProcess5"/>
    <dgm:cxn modelId="{C9402054-0EC8-4088-BB08-2BAB95AB2950}" type="presOf" srcId="{2E047BE2-D293-4BCC-8851-55ADCCC94919}" destId="{19F8AD78-9AD1-4242-8500-750DB4531421}" srcOrd="0" destOrd="1" presId="urn:microsoft.com/office/officeart/2005/8/layout/vProcess5"/>
    <dgm:cxn modelId="{17A43F80-AA3F-4273-8B9E-AED6100CEAE3}" type="presOf" srcId="{80401E7A-BCB9-4D10-B973-D16B066B8206}" destId="{10C31F78-BA1C-4AE6-AAC7-F4CEDEE4509D}" srcOrd="1" destOrd="1" presId="urn:microsoft.com/office/officeart/2005/8/layout/vProcess5"/>
    <dgm:cxn modelId="{A38E1587-A66B-4BBC-B10B-BA461F120CE9}" type="presOf" srcId="{F0ED2BDD-5EFF-4B2D-AF97-3470E2C34E25}" destId="{19F8AD78-9AD1-4242-8500-750DB4531421}" srcOrd="0" destOrd="0" presId="urn:microsoft.com/office/officeart/2005/8/layout/vProcess5"/>
    <dgm:cxn modelId="{AAD415A9-6971-4C21-BBCC-8CD0BC8727B5}" srcId="{1BAD8522-E1D8-4100-9F9C-B922C6893C90}" destId="{1E1A8527-A3B0-4204-9526-E7C9685F8CBD}" srcOrd="3" destOrd="0" parTransId="{F7FCF020-7ACD-4A24-BC78-D1D976F069E0}" sibTransId="{45220C32-92E3-4D99-B720-31149B16D515}"/>
    <dgm:cxn modelId="{E8364DFF-8C03-4BC6-8CC4-787B6F9C5B10}" type="presOf" srcId="{1E1A8527-A3B0-4204-9526-E7C9685F8CBD}" destId="{FB1E1DA4-6477-4999-8B5F-ED631F710D7D}" srcOrd="0" destOrd="0" presId="urn:microsoft.com/office/officeart/2005/8/layout/vProcess5"/>
    <dgm:cxn modelId="{BCB2650E-2F39-4302-AB71-091B8B0D0D6B}" srcId="{F0ED2BDD-5EFF-4B2D-AF97-3470E2C34E25}" destId="{2E047BE2-D293-4BCC-8851-55ADCCC94919}" srcOrd="0" destOrd="0" parTransId="{3A995F21-C7E6-42C8-B404-7B3CB1EE3828}" sibTransId="{B85A5EC9-8F9D-42D2-8C4D-38E10F3ADD5B}"/>
    <dgm:cxn modelId="{644D5215-0979-48C4-B0A1-CA7553CAD152}" type="presOf" srcId="{EC912083-46BA-47EC-834F-B53C28E6D0BD}" destId="{10C31F78-BA1C-4AE6-AAC7-F4CEDEE4509D}" srcOrd="1" destOrd="0" presId="urn:microsoft.com/office/officeart/2005/8/layout/vProcess5"/>
    <dgm:cxn modelId="{1879F377-FBB0-4E18-ABF6-277400CD8E4C}" srcId="{EC912083-46BA-47EC-834F-B53C28E6D0BD}" destId="{80401E7A-BCB9-4D10-B973-D16B066B8206}" srcOrd="0" destOrd="0" parTransId="{09CEE983-00E4-4D26-953E-9014106D0C3B}" sibTransId="{FADF3F86-C65F-4388-8706-696CFEF2D729}"/>
    <dgm:cxn modelId="{78ECD69B-55FF-41B6-B670-1372F83F88A5}" type="presOf" srcId="{AEB23AF3-8D07-47CF-89E5-2A8CA015F217}" destId="{A289F40D-48F4-4D47-B04F-26532AE85D72}" srcOrd="0" destOrd="1" presId="urn:microsoft.com/office/officeart/2005/8/layout/vProcess5"/>
    <dgm:cxn modelId="{C51716FE-EA5E-4F21-963D-29B3F2384BC3}" type="presOf" srcId="{B4159C30-DBE3-473F-B6E7-4D39883C930F}" destId="{DD965A54-D03C-46D0-83A1-B605358D9587}" srcOrd="0" destOrd="0" presId="urn:microsoft.com/office/officeart/2005/8/layout/vProcess5"/>
    <dgm:cxn modelId="{BB3A69C9-A3A9-4890-9C31-5311CB09A945}" type="presOf" srcId="{EE33DF1E-8F9C-4334-A6A3-B26F6CC659C7}" destId="{E02E5316-68CD-4B75-95AD-ED9E629B8237}" srcOrd="1" destOrd="0" presId="urn:microsoft.com/office/officeart/2005/8/layout/vProcess5"/>
    <dgm:cxn modelId="{74A74778-1ADB-44B6-B39C-1B26426FD9CB}" type="presOf" srcId="{E6009B91-2704-480F-AD87-3FFBC80A015A}" destId="{8D0C063B-554E-4EF5-822B-A07A69BF0B7B}" srcOrd="1" destOrd="1" presId="urn:microsoft.com/office/officeart/2005/8/layout/vProcess5"/>
    <dgm:cxn modelId="{EB0F0808-9E78-4B7A-B597-4353CF7DF893}" type="presOf" srcId="{AEB23AF3-8D07-47CF-89E5-2A8CA015F217}" destId="{E02E5316-68CD-4B75-95AD-ED9E629B8237}" srcOrd="1" destOrd="1" presId="urn:microsoft.com/office/officeart/2005/8/layout/vProcess5"/>
    <dgm:cxn modelId="{687E5ABA-4D7C-4EDA-9374-F2AA2B6B4DF3}" type="presOf" srcId="{80401E7A-BCB9-4D10-B973-D16B066B8206}" destId="{9AD7B99D-BE1A-43B7-A8BC-D1DFCB83D81C}" srcOrd="0" destOrd="1" presId="urn:microsoft.com/office/officeart/2005/8/layout/vProcess5"/>
    <dgm:cxn modelId="{9ECB27A7-DF8C-45BF-B481-2ABCB06423DD}" type="presOf" srcId="{1E1A8527-A3B0-4204-9526-E7C9685F8CBD}" destId="{8D0C063B-554E-4EF5-822B-A07A69BF0B7B}" srcOrd="1" destOrd="0" presId="urn:microsoft.com/office/officeart/2005/8/layout/vProcess5"/>
    <dgm:cxn modelId="{17FB83F0-2F8F-4FF0-B937-9220DFDF4A9F}" srcId="{1BAD8522-E1D8-4100-9F9C-B922C6893C90}" destId="{EE33DF1E-8F9C-4334-A6A3-B26F6CC659C7}" srcOrd="2" destOrd="0" parTransId="{7089E595-419A-443B-BD31-B556AE9E259C}" sibTransId="{DB4F21EA-D11D-4A25-BF88-2413959F8ED0}"/>
    <dgm:cxn modelId="{6CE7E654-5EAA-4965-9D4A-0B410776C8E2}" type="presOf" srcId="{EE33DF1E-8F9C-4334-A6A3-B26F6CC659C7}" destId="{A289F40D-48F4-4D47-B04F-26532AE85D72}" srcOrd="0" destOrd="0" presId="urn:microsoft.com/office/officeart/2005/8/layout/vProcess5"/>
    <dgm:cxn modelId="{DAC986A3-77BE-4B0E-AA33-B6E415C66799}" type="presOf" srcId="{2E047BE2-D293-4BCC-8851-55ADCCC94919}" destId="{57DBCC0B-2BE1-4764-93CB-D849978182CA}" srcOrd="1" destOrd="1" presId="urn:microsoft.com/office/officeart/2005/8/layout/vProcess5"/>
    <dgm:cxn modelId="{F0BDD6CC-4448-441A-AE4A-21DBC32A50B3}" type="presOf" srcId="{E6009B91-2704-480F-AD87-3FFBC80A015A}" destId="{FB1E1DA4-6477-4999-8B5F-ED631F710D7D}" srcOrd="0" destOrd="1" presId="urn:microsoft.com/office/officeart/2005/8/layout/vProcess5"/>
    <dgm:cxn modelId="{FBCC6080-D54B-4E97-ACEA-64D4252B2733}" srcId="{EE33DF1E-8F9C-4334-A6A3-B26F6CC659C7}" destId="{AEB23AF3-8D07-47CF-89E5-2A8CA015F217}" srcOrd="0" destOrd="0" parTransId="{79ABEE43-7BBF-444D-8071-D01BAE59D719}" sibTransId="{4A4464B4-1A10-4BA5-83ED-921EEEE3D0EE}"/>
    <dgm:cxn modelId="{F016BFB9-37DA-4093-BD60-A308E45ECEEC}" srcId="{1BAD8522-E1D8-4100-9F9C-B922C6893C90}" destId="{F0ED2BDD-5EFF-4B2D-AF97-3470E2C34E25}" srcOrd="1" destOrd="0" parTransId="{7BF5762E-CA5A-4A96-8A1D-4699EADF930C}" sibTransId="{6D32A681-E82D-4E18-A176-1E4E849D3EF8}"/>
    <dgm:cxn modelId="{68610A71-0FDD-4EE6-8893-6797332CCA22}" srcId="{1E1A8527-A3B0-4204-9526-E7C9685F8CBD}" destId="{E6009B91-2704-480F-AD87-3FFBC80A015A}" srcOrd="0" destOrd="0" parTransId="{580AC03A-443E-48C1-B94C-78A567EE4F50}" sibTransId="{6BBC8980-E19B-4DFB-9F06-4F89F17E94E7}"/>
    <dgm:cxn modelId="{9C2B28F7-A5BD-49C3-8762-8AF51917D57C}" type="presOf" srcId="{F0ED2BDD-5EFF-4B2D-AF97-3470E2C34E25}" destId="{57DBCC0B-2BE1-4764-93CB-D849978182CA}" srcOrd="1" destOrd="0" presId="urn:microsoft.com/office/officeart/2005/8/layout/vProcess5"/>
    <dgm:cxn modelId="{AEFAD5D3-E738-44A9-A8AF-DD9F9E180111}" type="presOf" srcId="{6D32A681-E82D-4E18-A176-1E4E849D3EF8}" destId="{08B8413A-9778-4111-AAFD-657C0C7E1739}" srcOrd="0" destOrd="0" presId="urn:microsoft.com/office/officeart/2005/8/layout/vProcess5"/>
    <dgm:cxn modelId="{F11FA7F2-DD74-4FB0-9AC8-DD5802838032}" type="presOf" srcId="{1BAD8522-E1D8-4100-9F9C-B922C6893C90}" destId="{BB850E98-07A9-4E7E-965D-94AB3676B12B}" srcOrd="0" destOrd="0" presId="urn:microsoft.com/office/officeart/2005/8/layout/vProcess5"/>
    <dgm:cxn modelId="{6EC89C2C-792E-4DA0-B6A8-ECECCD2F815D}" type="presOf" srcId="{EC912083-46BA-47EC-834F-B53C28E6D0BD}" destId="{9AD7B99D-BE1A-43B7-A8BC-D1DFCB83D81C}" srcOrd="0" destOrd="0" presId="urn:microsoft.com/office/officeart/2005/8/layout/vProcess5"/>
    <dgm:cxn modelId="{7D0A2025-5947-418B-8308-C9BAE0842D60}" type="presParOf" srcId="{BB850E98-07A9-4E7E-965D-94AB3676B12B}" destId="{90316031-6528-470C-8D0C-04BE86F2A744}" srcOrd="0" destOrd="0" presId="urn:microsoft.com/office/officeart/2005/8/layout/vProcess5"/>
    <dgm:cxn modelId="{C3D4F419-0D76-45B0-A74D-B1B78C7C1ABF}" type="presParOf" srcId="{BB850E98-07A9-4E7E-965D-94AB3676B12B}" destId="{9AD7B99D-BE1A-43B7-A8BC-D1DFCB83D81C}" srcOrd="1" destOrd="0" presId="urn:microsoft.com/office/officeart/2005/8/layout/vProcess5"/>
    <dgm:cxn modelId="{336BF409-758C-4D8C-9753-5BB8129B0A03}" type="presParOf" srcId="{BB850E98-07A9-4E7E-965D-94AB3676B12B}" destId="{19F8AD78-9AD1-4242-8500-750DB4531421}" srcOrd="2" destOrd="0" presId="urn:microsoft.com/office/officeart/2005/8/layout/vProcess5"/>
    <dgm:cxn modelId="{E6728E54-84FB-4898-8B9A-03EFEFDE76D5}" type="presParOf" srcId="{BB850E98-07A9-4E7E-965D-94AB3676B12B}" destId="{A289F40D-48F4-4D47-B04F-26532AE85D72}" srcOrd="3" destOrd="0" presId="urn:microsoft.com/office/officeart/2005/8/layout/vProcess5"/>
    <dgm:cxn modelId="{4430DAC7-17D5-4CFC-B0E2-95C8708B8C95}" type="presParOf" srcId="{BB850E98-07A9-4E7E-965D-94AB3676B12B}" destId="{FB1E1DA4-6477-4999-8B5F-ED631F710D7D}" srcOrd="4" destOrd="0" presId="urn:microsoft.com/office/officeart/2005/8/layout/vProcess5"/>
    <dgm:cxn modelId="{08BE089A-3100-4A80-B89D-CFB64DF8AB28}" type="presParOf" srcId="{BB850E98-07A9-4E7E-965D-94AB3676B12B}" destId="{DD965A54-D03C-46D0-83A1-B605358D9587}" srcOrd="5" destOrd="0" presId="urn:microsoft.com/office/officeart/2005/8/layout/vProcess5"/>
    <dgm:cxn modelId="{84906936-3CE5-48F9-A6BD-9966185CE62C}" type="presParOf" srcId="{BB850E98-07A9-4E7E-965D-94AB3676B12B}" destId="{08B8413A-9778-4111-AAFD-657C0C7E1739}" srcOrd="6" destOrd="0" presId="urn:microsoft.com/office/officeart/2005/8/layout/vProcess5"/>
    <dgm:cxn modelId="{885B4D33-1FAF-4A53-8C0C-102FECA72623}" type="presParOf" srcId="{BB850E98-07A9-4E7E-965D-94AB3676B12B}" destId="{63324664-786A-431F-B17F-56A70F8E5B2E}" srcOrd="7" destOrd="0" presId="urn:microsoft.com/office/officeart/2005/8/layout/vProcess5"/>
    <dgm:cxn modelId="{6E8A1173-96CA-49F8-A486-C323E750C503}" type="presParOf" srcId="{BB850E98-07A9-4E7E-965D-94AB3676B12B}" destId="{10C31F78-BA1C-4AE6-AAC7-F4CEDEE4509D}" srcOrd="8" destOrd="0" presId="urn:microsoft.com/office/officeart/2005/8/layout/vProcess5"/>
    <dgm:cxn modelId="{7D4197DF-E7F2-403A-83AD-FB79CF7CCA84}" type="presParOf" srcId="{BB850E98-07A9-4E7E-965D-94AB3676B12B}" destId="{57DBCC0B-2BE1-4764-93CB-D849978182CA}" srcOrd="9" destOrd="0" presId="urn:microsoft.com/office/officeart/2005/8/layout/vProcess5"/>
    <dgm:cxn modelId="{1F4B0210-8796-4D5E-8A8F-992A77E95C76}" type="presParOf" srcId="{BB850E98-07A9-4E7E-965D-94AB3676B12B}" destId="{E02E5316-68CD-4B75-95AD-ED9E629B8237}" srcOrd="10" destOrd="0" presId="urn:microsoft.com/office/officeart/2005/8/layout/vProcess5"/>
    <dgm:cxn modelId="{8C38F6A6-E337-4446-84B2-D43A0B330B91}" type="presParOf" srcId="{BB850E98-07A9-4E7E-965D-94AB3676B12B}" destId="{8D0C063B-554E-4EF5-822B-A07A69BF0B7B}" srcOrd="11" destOrd="0" presId="urn:microsoft.com/office/officeart/2005/8/layout/vProcess5"/>
  </dgm:cxnLst>
  <dgm:bg>
    <a:effectLst>
      <a:outerShdw blurRad="50800" dist="50800" dir="5400000" algn="ctr" rotWithShape="0">
        <a:schemeClr val="tx1">
          <a:lumMod val="65000"/>
          <a:lumOff val="35000"/>
        </a:scheme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D8522-E1D8-4100-9F9C-B922C6893C90}" type="doc">
      <dgm:prSet loTypeId="urn:microsoft.com/office/officeart/2005/8/layout/cycle8" loCatId="cycle" qsTypeId="urn:microsoft.com/office/officeart/2005/8/quickstyle/3d4" qsCatId="3D" csTypeId="urn:microsoft.com/office/officeart/2005/8/colors/colorful1" csCatId="colorful" phldr="1"/>
      <dgm:spPr/>
      <dgm:t>
        <a:bodyPr/>
        <a:lstStyle/>
        <a:p>
          <a:endParaRPr lang="en-US"/>
        </a:p>
      </dgm:t>
    </dgm:pt>
    <dgm:pt modelId="{84D735BB-1C33-4138-9A78-305966867970}">
      <dgm:prSet phldrT="[Text]"/>
      <dgm:spPr/>
      <dgm:t>
        <a:bodyPr/>
        <a:lstStyle/>
        <a:p>
          <a:r>
            <a:rPr lang="en-US" baseline="0" dirty="0" smtClean="0"/>
            <a:t>Your Peers</a:t>
          </a:r>
          <a:endParaRPr lang="en-US" baseline="0" dirty="0"/>
        </a:p>
      </dgm:t>
    </dgm:pt>
    <dgm:pt modelId="{47E16F95-38DA-4A32-8E5C-1A0C013B0A61}" type="parTrans" cxnId="{F6968511-7627-42AC-9695-AC5B50900020}">
      <dgm:prSet/>
      <dgm:spPr/>
      <dgm:t>
        <a:bodyPr/>
        <a:lstStyle/>
        <a:p>
          <a:endParaRPr lang="en-US">
            <a:solidFill>
              <a:schemeClr val="accent1">
                <a:lumMod val="75000"/>
              </a:schemeClr>
            </a:solidFill>
          </a:endParaRPr>
        </a:p>
      </dgm:t>
    </dgm:pt>
    <dgm:pt modelId="{7E191608-6DA8-4C3E-A3B7-9F0B61F2E088}" type="sibTrans" cxnId="{F6968511-7627-42AC-9695-AC5B50900020}">
      <dgm:prSet/>
      <dgm:spPr/>
      <dgm:t>
        <a:bodyPr/>
        <a:lstStyle/>
        <a:p>
          <a:endParaRPr lang="en-US">
            <a:solidFill>
              <a:schemeClr val="accent1">
                <a:lumMod val="75000"/>
              </a:schemeClr>
            </a:solidFill>
          </a:endParaRPr>
        </a:p>
      </dgm:t>
    </dgm:pt>
    <dgm:pt modelId="{BB65AAAE-BF68-4026-9642-6CCF19A8E059}">
      <dgm:prSet phldrT="[Text]"/>
      <dgm:spPr/>
      <dgm:t>
        <a:bodyPr/>
        <a:lstStyle/>
        <a:p>
          <a:r>
            <a:rPr lang="en-US" baseline="0" dirty="0" smtClean="0"/>
            <a:t>Your Local School Tech.</a:t>
          </a:r>
          <a:endParaRPr lang="en-US" baseline="0" dirty="0"/>
        </a:p>
      </dgm:t>
    </dgm:pt>
    <dgm:pt modelId="{940AAEAA-FCD0-4496-AC8E-BC92177EF13A}" type="parTrans" cxnId="{DBA777A6-3F9E-43ED-883E-98336F4BAF18}">
      <dgm:prSet/>
      <dgm:spPr/>
      <dgm:t>
        <a:bodyPr/>
        <a:lstStyle/>
        <a:p>
          <a:endParaRPr lang="en-US">
            <a:solidFill>
              <a:schemeClr val="accent1">
                <a:lumMod val="75000"/>
              </a:schemeClr>
            </a:solidFill>
          </a:endParaRPr>
        </a:p>
      </dgm:t>
    </dgm:pt>
    <dgm:pt modelId="{06DDF0F3-50E9-472E-9D39-8FD5296C5731}" type="sibTrans" cxnId="{DBA777A6-3F9E-43ED-883E-98336F4BAF18}">
      <dgm:prSet/>
      <dgm:spPr/>
      <dgm:t>
        <a:bodyPr/>
        <a:lstStyle/>
        <a:p>
          <a:endParaRPr lang="en-US">
            <a:solidFill>
              <a:schemeClr val="accent1">
                <a:lumMod val="75000"/>
              </a:schemeClr>
            </a:solidFill>
          </a:endParaRPr>
        </a:p>
      </dgm:t>
    </dgm:pt>
    <dgm:pt modelId="{4FAA1860-FC8B-434A-8DCB-7F5894769DB7}">
      <dgm:prSet phldrT="[Text]"/>
      <dgm:spPr>
        <a:solidFill>
          <a:srgbClr val="C00000"/>
        </a:solidFill>
        <a:ln>
          <a:solidFill>
            <a:srgbClr val="FF0000"/>
          </a:solidFill>
        </a:ln>
      </dgm:spPr>
      <dgm:t>
        <a:bodyPr/>
        <a:lstStyle/>
        <a:p>
          <a:r>
            <a:rPr lang="en-US" baseline="0" dirty="0" smtClean="0"/>
            <a:t>Your Media Specialist</a:t>
          </a:r>
          <a:endParaRPr lang="en-US" baseline="0" dirty="0"/>
        </a:p>
      </dgm:t>
    </dgm:pt>
    <dgm:pt modelId="{4F38107D-D252-4C3B-89A6-9E7AE51A10E9}" type="parTrans" cxnId="{FFC13BB9-7977-4F46-813A-801ECA765BA8}">
      <dgm:prSet/>
      <dgm:spPr/>
      <dgm:t>
        <a:bodyPr/>
        <a:lstStyle/>
        <a:p>
          <a:endParaRPr lang="en-US">
            <a:solidFill>
              <a:schemeClr val="accent1">
                <a:lumMod val="75000"/>
              </a:schemeClr>
            </a:solidFill>
          </a:endParaRPr>
        </a:p>
      </dgm:t>
    </dgm:pt>
    <dgm:pt modelId="{8FEA8DFD-7E6E-4AC3-9982-7AD0E308D20E}" type="sibTrans" cxnId="{FFC13BB9-7977-4F46-813A-801ECA765BA8}">
      <dgm:prSet/>
      <dgm:spPr/>
      <dgm:t>
        <a:bodyPr/>
        <a:lstStyle/>
        <a:p>
          <a:endParaRPr lang="en-US">
            <a:solidFill>
              <a:schemeClr val="accent1">
                <a:lumMod val="75000"/>
              </a:schemeClr>
            </a:solidFill>
          </a:endParaRPr>
        </a:p>
      </dgm:t>
    </dgm:pt>
    <dgm:pt modelId="{25012C6F-414F-413A-B407-C25250BD3691}">
      <dgm:prSet/>
      <dgm:spPr/>
      <dgm:t>
        <a:bodyPr/>
        <a:lstStyle/>
        <a:p>
          <a:r>
            <a:rPr lang="en-US" baseline="0" smtClean="0"/>
            <a:t>Your Technology Committee</a:t>
          </a:r>
          <a:endParaRPr lang="en-US" baseline="0" dirty="0"/>
        </a:p>
      </dgm:t>
    </dgm:pt>
    <dgm:pt modelId="{E3CFC60A-DCBD-4FE0-BFAB-CC6DCF1D2307}" type="parTrans" cxnId="{7196263C-B9A6-4851-8E6C-E1447630CEB6}">
      <dgm:prSet/>
      <dgm:spPr/>
      <dgm:t>
        <a:bodyPr/>
        <a:lstStyle/>
        <a:p>
          <a:endParaRPr lang="en-US"/>
        </a:p>
      </dgm:t>
    </dgm:pt>
    <dgm:pt modelId="{0514B086-BECF-4CCE-9425-1BD49C0790E5}" type="sibTrans" cxnId="{7196263C-B9A6-4851-8E6C-E1447630CEB6}">
      <dgm:prSet/>
      <dgm:spPr/>
      <dgm:t>
        <a:bodyPr/>
        <a:lstStyle/>
        <a:p>
          <a:endParaRPr lang="en-US"/>
        </a:p>
      </dgm:t>
    </dgm:pt>
    <dgm:pt modelId="{8C992602-6352-437F-B8FF-B4F869AAC0FA}">
      <dgm:prSet/>
      <dgm:spPr/>
      <dgm:t>
        <a:bodyPr/>
        <a:lstStyle/>
        <a:p>
          <a:r>
            <a:rPr lang="en-US" dirty="0" smtClean="0"/>
            <a:t>Your Students</a:t>
          </a:r>
          <a:endParaRPr lang="en-US" dirty="0"/>
        </a:p>
      </dgm:t>
    </dgm:pt>
    <dgm:pt modelId="{F12DA5A1-60EE-4752-9496-191BB6EFD59B}" type="parTrans" cxnId="{CBF72FDE-D667-452F-96D8-61D7D17F675D}">
      <dgm:prSet/>
      <dgm:spPr/>
      <dgm:t>
        <a:bodyPr/>
        <a:lstStyle/>
        <a:p>
          <a:endParaRPr lang="en-US"/>
        </a:p>
      </dgm:t>
    </dgm:pt>
    <dgm:pt modelId="{5A54DEFF-9830-48FB-AD9E-87BB62CB1BDD}" type="sibTrans" cxnId="{CBF72FDE-D667-452F-96D8-61D7D17F675D}">
      <dgm:prSet/>
      <dgm:spPr/>
      <dgm:t>
        <a:bodyPr/>
        <a:lstStyle/>
        <a:p>
          <a:endParaRPr lang="en-US"/>
        </a:p>
      </dgm:t>
    </dgm:pt>
    <dgm:pt modelId="{AC73A777-882C-408F-96FE-475EE83EA40F}">
      <dgm:prSet/>
      <dgm:spPr/>
      <dgm:t>
        <a:bodyPr/>
        <a:lstStyle/>
        <a:p>
          <a:r>
            <a:rPr lang="en-US" dirty="0" smtClean="0"/>
            <a:t>The County Technology Dept.</a:t>
          </a:r>
          <a:endParaRPr lang="en-US" dirty="0"/>
        </a:p>
      </dgm:t>
    </dgm:pt>
    <dgm:pt modelId="{4F7C06BD-F42E-4538-A770-82FC6A328710}" type="parTrans" cxnId="{74EE3F3D-EBA1-4021-B6D7-05B2FF99B5A4}">
      <dgm:prSet/>
      <dgm:spPr/>
      <dgm:t>
        <a:bodyPr/>
        <a:lstStyle/>
        <a:p>
          <a:endParaRPr lang="en-US"/>
        </a:p>
      </dgm:t>
    </dgm:pt>
    <dgm:pt modelId="{C0A8184E-9FF6-40F7-86CD-159CE188344F}" type="sibTrans" cxnId="{74EE3F3D-EBA1-4021-B6D7-05B2FF99B5A4}">
      <dgm:prSet/>
      <dgm:spPr/>
      <dgm:t>
        <a:bodyPr/>
        <a:lstStyle/>
        <a:p>
          <a:endParaRPr lang="en-US"/>
        </a:p>
      </dgm:t>
    </dgm:pt>
    <dgm:pt modelId="{29BB951A-A6B7-48E8-9140-49E025ACFFED}" type="pres">
      <dgm:prSet presAssocID="{1BAD8522-E1D8-4100-9F9C-B922C6893C90}" presName="compositeShape" presStyleCnt="0">
        <dgm:presLayoutVars>
          <dgm:chMax val="7"/>
          <dgm:dir/>
          <dgm:resizeHandles val="exact"/>
        </dgm:presLayoutVars>
      </dgm:prSet>
      <dgm:spPr/>
      <dgm:t>
        <a:bodyPr/>
        <a:lstStyle/>
        <a:p>
          <a:endParaRPr lang="en-US"/>
        </a:p>
      </dgm:t>
    </dgm:pt>
    <dgm:pt modelId="{B9008C0D-1CD1-4993-8DB9-23A09F359739}" type="pres">
      <dgm:prSet presAssocID="{1BAD8522-E1D8-4100-9F9C-B922C6893C90}" presName="wedge1" presStyleLbl="node1" presStyleIdx="0" presStyleCnt="6"/>
      <dgm:spPr/>
      <dgm:t>
        <a:bodyPr/>
        <a:lstStyle/>
        <a:p>
          <a:endParaRPr lang="en-US"/>
        </a:p>
      </dgm:t>
    </dgm:pt>
    <dgm:pt modelId="{BC5C5844-35C6-4D8B-AC94-B05DEB387078}" type="pres">
      <dgm:prSet presAssocID="{1BAD8522-E1D8-4100-9F9C-B922C6893C90}" presName="dummy1a" presStyleCnt="0"/>
      <dgm:spPr/>
      <dgm:t>
        <a:bodyPr/>
        <a:lstStyle/>
        <a:p>
          <a:endParaRPr lang="en-US"/>
        </a:p>
      </dgm:t>
    </dgm:pt>
    <dgm:pt modelId="{F36A724F-98BE-4B9F-BD2D-8993A16F2F86}" type="pres">
      <dgm:prSet presAssocID="{1BAD8522-E1D8-4100-9F9C-B922C6893C90}" presName="dummy1b" presStyleCnt="0"/>
      <dgm:spPr/>
      <dgm:t>
        <a:bodyPr/>
        <a:lstStyle/>
        <a:p>
          <a:endParaRPr lang="en-US"/>
        </a:p>
      </dgm:t>
    </dgm:pt>
    <dgm:pt modelId="{30E9F076-AD99-49D5-9C26-928AEF5475E8}" type="pres">
      <dgm:prSet presAssocID="{1BAD8522-E1D8-4100-9F9C-B922C6893C90}" presName="wedge1Tx" presStyleLbl="node1" presStyleIdx="0" presStyleCnt="6">
        <dgm:presLayoutVars>
          <dgm:chMax val="0"/>
          <dgm:chPref val="0"/>
          <dgm:bulletEnabled val="1"/>
        </dgm:presLayoutVars>
      </dgm:prSet>
      <dgm:spPr/>
      <dgm:t>
        <a:bodyPr/>
        <a:lstStyle/>
        <a:p>
          <a:endParaRPr lang="en-US"/>
        </a:p>
      </dgm:t>
    </dgm:pt>
    <dgm:pt modelId="{B6355E67-F799-4FB5-BCBC-AD23B54D139B}" type="pres">
      <dgm:prSet presAssocID="{1BAD8522-E1D8-4100-9F9C-B922C6893C90}" presName="wedge2" presStyleLbl="node1" presStyleIdx="1" presStyleCnt="6"/>
      <dgm:spPr/>
      <dgm:t>
        <a:bodyPr/>
        <a:lstStyle/>
        <a:p>
          <a:endParaRPr lang="en-US"/>
        </a:p>
      </dgm:t>
    </dgm:pt>
    <dgm:pt modelId="{8E78FF08-5F61-4B5D-8A3C-F8EB18B95143}" type="pres">
      <dgm:prSet presAssocID="{1BAD8522-E1D8-4100-9F9C-B922C6893C90}" presName="dummy2a" presStyleCnt="0"/>
      <dgm:spPr/>
      <dgm:t>
        <a:bodyPr/>
        <a:lstStyle/>
        <a:p>
          <a:endParaRPr lang="en-US"/>
        </a:p>
      </dgm:t>
    </dgm:pt>
    <dgm:pt modelId="{6702C286-31BE-4A3F-BC90-9FC61D8AE73D}" type="pres">
      <dgm:prSet presAssocID="{1BAD8522-E1D8-4100-9F9C-B922C6893C90}" presName="dummy2b" presStyleCnt="0"/>
      <dgm:spPr/>
      <dgm:t>
        <a:bodyPr/>
        <a:lstStyle/>
        <a:p>
          <a:endParaRPr lang="en-US"/>
        </a:p>
      </dgm:t>
    </dgm:pt>
    <dgm:pt modelId="{C7AFCF50-9EDD-4737-85B0-05D363F7850D}" type="pres">
      <dgm:prSet presAssocID="{1BAD8522-E1D8-4100-9F9C-B922C6893C90}" presName="wedge2Tx" presStyleLbl="node1" presStyleIdx="1" presStyleCnt="6">
        <dgm:presLayoutVars>
          <dgm:chMax val="0"/>
          <dgm:chPref val="0"/>
          <dgm:bulletEnabled val="1"/>
        </dgm:presLayoutVars>
      </dgm:prSet>
      <dgm:spPr/>
      <dgm:t>
        <a:bodyPr/>
        <a:lstStyle/>
        <a:p>
          <a:endParaRPr lang="en-US"/>
        </a:p>
      </dgm:t>
    </dgm:pt>
    <dgm:pt modelId="{76F351C1-5912-49C8-94A6-3DA6A2663E4E}" type="pres">
      <dgm:prSet presAssocID="{1BAD8522-E1D8-4100-9F9C-B922C6893C90}" presName="wedge3" presStyleLbl="node1" presStyleIdx="2" presStyleCnt="6"/>
      <dgm:spPr/>
      <dgm:t>
        <a:bodyPr/>
        <a:lstStyle/>
        <a:p>
          <a:endParaRPr lang="en-US"/>
        </a:p>
      </dgm:t>
    </dgm:pt>
    <dgm:pt modelId="{BF8EE0E6-8914-4190-A321-BD22E3558071}" type="pres">
      <dgm:prSet presAssocID="{1BAD8522-E1D8-4100-9F9C-B922C6893C90}" presName="dummy3a" presStyleCnt="0"/>
      <dgm:spPr/>
      <dgm:t>
        <a:bodyPr/>
        <a:lstStyle/>
        <a:p>
          <a:endParaRPr lang="en-US"/>
        </a:p>
      </dgm:t>
    </dgm:pt>
    <dgm:pt modelId="{6FCEDE10-0711-4EBB-8F7F-AA91C7F1D02C}" type="pres">
      <dgm:prSet presAssocID="{1BAD8522-E1D8-4100-9F9C-B922C6893C90}" presName="dummy3b" presStyleCnt="0"/>
      <dgm:spPr/>
      <dgm:t>
        <a:bodyPr/>
        <a:lstStyle/>
        <a:p>
          <a:endParaRPr lang="en-US"/>
        </a:p>
      </dgm:t>
    </dgm:pt>
    <dgm:pt modelId="{A81ECD6A-B8AE-4D70-B585-78E90040DC98}" type="pres">
      <dgm:prSet presAssocID="{1BAD8522-E1D8-4100-9F9C-B922C6893C90}" presName="wedge3Tx" presStyleLbl="node1" presStyleIdx="2" presStyleCnt="6">
        <dgm:presLayoutVars>
          <dgm:chMax val="0"/>
          <dgm:chPref val="0"/>
          <dgm:bulletEnabled val="1"/>
        </dgm:presLayoutVars>
      </dgm:prSet>
      <dgm:spPr/>
      <dgm:t>
        <a:bodyPr/>
        <a:lstStyle/>
        <a:p>
          <a:endParaRPr lang="en-US"/>
        </a:p>
      </dgm:t>
    </dgm:pt>
    <dgm:pt modelId="{5EE2D734-A0AE-4C9D-8DE6-E7ED36922AB6}" type="pres">
      <dgm:prSet presAssocID="{1BAD8522-E1D8-4100-9F9C-B922C6893C90}" presName="wedge4" presStyleLbl="node1" presStyleIdx="3" presStyleCnt="6"/>
      <dgm:spPr/>
      <dgm:t>
        <a:bodyPr/>
        <a:lstStyle/>
        <a:p>
          <a:endParaRPr lang="en-US"/>
        </a:p>
      </dgm:t>
    </dgm:pt>
    <dgm:pt modelId="{3B322932-CF53-4D28-AB71-90E0F2408B54}" type="pres">
      <dgm:prSet presAssocID="{1BAD8522-E1D8-4100-9F9C-B922C6893C90}" presName="dummy4a" presStyleCnt="0"/>
      <dgm:spPr/>
      <dgm:t>
        <a:bodyPr/>
        <a:lstStyle/>
        <a:p>
          <a:endParaRPr lang="en-US"/>
        </a:p>
      </dgm:t>
    </dgm:pt>
    <dgm:pt modelId="{ADFF187B-7E73-417F-A4CB-C23188363A2E}" type="pres">
      <dgm:prSet presAssocID="{1BAD8522-E1D8-4100-9F9C-B922C6893C90}" presName="dummy4b" presStyleCnt="0"/>
      <dgm:spPr/>
      <dgm:t>
        <a:bodyPr/>
        <a:lstStyle/>
        <a:p>
          <a:endParaRPr lang="en-US"/>
        </a:p>
      </dgm:t>
    </dgm:pt>
    <dgm:pt modelId="{92EF52CA-4ECC-4CF3-9387-FD9291F6F939}" type="pres">
      <dgm:prSet presAssocID="{1BAD8522-E1D8-4100-9F9C-B922C6893C90}" presName="wedge4Tx" presStyleLbl="node1" presStyleIdx="3" presStyleCnt="6">
        <dgm:presLayoutVars>
          <dgm:chMax val="0"/>
          <dgm:chPref val="0"/>
          <dgm:bulletEnabled val="1"/>
        </dgm:presLayoutVars>
      </dgm:prSet>
      <dgm:spPr/>
      <dgm:t>
        <a:bodyPr/>
        <a:lstStyle/>
        <a:p>
          <a:endParaRPr lang="en-US"/>
        </a:p>
      </dgm:t>
    </dgm:pt>
    <dgm:pt modelId="{0C3A547B-0955-423E-A3D5-AAA18097F0B7}" type="pres">
      <dgm:prSet presAssocID="{1BAD8522-E1D8-4100-9F9C-B922C6893C90}" presName="wedge5" presStyleLbl="node1" presStyleIdx="4" presStyleCnt="6"/>
      <dgm:spPr/>
      <dgm:t>
        <a:bodyPr/>
        <a:lstStyle/>
        <a:p>
          <a:endParaRPr lang="en-US"/>
        </a:p>
      </dgm:t>
    </dgm:pt>
    <dgm:pt modelId="{24C55D44-6ACB-4946-8E82-5B110A379CD3}" type="pres">
      <dgm:prSet presAssocID="{1BAD8522-E1D8-4100-9F9C-B922C6893C90}" presName="dummy5a" presStyleCnt="0"/>
      <dgm:spPr/>
      <dgm:t>
        <a:bodyPr/>
        <a:lstStyle/>
        <a:p>
          <a:endParaRPr lang="en-US"/>
        </a:p>
      </dgm:t>
    </dgm:pt>
    <dgm:pt modelId="{6622C294-3473-4C6D-8640-9F9453E36934}" type="pres">
      <dgm:prSet presAssocID="{1BAD8522-E1D8-4100-9F9C-B922C6893C90}" presName="dummy5b" presStyleCnt="0"/>
      <dgm:spPr/>
      <dgm:t>
        <a:bodyPr/>
        <a:lstStyle/>
        <a:p>
          <a:endParaRPr lang="en-US"/>
        </a:p>
      </dgm:t>
    </dgm:pt>
    <dgm:pt modelId="{1CC4F774-5A70-4108-9CAA-03C7080A7CB0}" type="pres">
      <dgm:prSet presAssocID="{1BAD8522-E1D8-4100-9F9C-B922C6893C90}" presName="wedge5Tx" presStyleLbl="node1" presStyleIdx="4" presStyleCnt="6">
        <dgm:presLayoutVars>
          <dgm:chMax val="0"/>
          <dgm:chPref val="0"/>
          <dgm:bulletEnabled val="1"/>
        </dgm:presLayoutVars>
      </dgm:prSet>
      <dgm:spPr/>
      <dgm:t>
        <a:bodyPr/>
        <a:lstStyle/>
        <a:p>
          <a:endParaRPr lang="en-US"/>
        </a:p>
      </dgm:t>
    </dgm:pt>
    <dgm:pt modelId="{B5BB9A2B-F15E-4C6C-A837-9E9DA0A3311D}" type="pres">
      <dgm:prSet presAssocID="{1BAD8522-E1D8-4100-9F9C-B922C6893C90}" presName="wedge6" presStyleLbl="node1" presStyleIdx="5" presStyleCnt="6"/>
      <dgm:spPr/>
      <dgm:t>
        <a:bodyPr/>
        <a:lstStyle/>
        <a:p>
          <a:endParaRPr lang="en-US"/>
        </a:p>
      </dgm:t>
    </dgm:pt>
    <dgm:pt modelId="{5BB14D7F-036A-4C5B-B631-2E99F285B605}" type="pres">
      <dgm:prSet presAssocID="{1BAD8522-E1D8-4100-9F9C-B922C6893C90}" presName="dummy6a" presStyleCnt="0"/>
      <dgm:spPr/>
      <dgm:t>
        <a:bodyPr/>
        <a:lstStyle/>
        <a:p>
          <a:endParaRPr lang="en-US"/>
        </a:p>
      </dgm:t>
    </dgm:pt>
    <dgm:pt modelId="{D6B025C6-A699-43E0-812C-A0681D75F280}" type="pres">
      <dgm:prSet presAssocID="{1BAD8522-E1D8-4100-9F9C-B922C6893C90}" presName="dummy6b" presStyleCnt="0"/>
      <dgm:spPr/>
      <dgm:t>
        <a:bodyPr/>
        <a:lstStyle/>
        <a:p>
          <a:endParaRPr lang="en-US"/>
        </a:p>
      </dgm:t>
    </dgm:pt>
    <dgm:pt modelId="{5DFD64C5-F4D5-4A77-9431-74CD77B0F9FC}" type="pres">
      <dgm:prSet presAssocID="{1BAD8522-E1D8-4100-9F9C-B922C6893C90}" presName="wedge6Tx" presStyleLbl="node1" presStyleIdx="5" presStyleCnt="6">
        <dgm:presLayoutVars>
          <dgm:chMax val="0"/>
          <dgm:chPref val="0"/>
          <dgm:bulletEnabled val="1"/>
        </dgm:presLayoutVars>
      </dgm:prSet>
      <dgm:spPr/>
      <dgm:t>
        <a:bodyPr/>
        <a:lstStyle/>
        <a:p>
          <a:endParaRPr lang="en-US"/>
        </a:p>
      </dgm:t>
    </dgm:pt>
    <dgm:pt modelId="{1A62B667-0C88-4F01-9CD3-95B2330B6064}" type="pres">
      <dgm:prSet presAssocID="{06DDF0F3-50E9-472E-9D39-8FD5296C5731}" presName="arrowWedge1" presStyleLbl="fgSibTrans2D1" presStyleIdx="0" presStyleCnt="6"/>
      <dgm:spPr/>
      <dgm:t>
        <a:bodyPr/>
        <a:lstStyle/>
        <a:p>
          <a:endParaRPr lang="en-US"/>
        </a:p>
      </dgm:t>
    </dgm:pt>
    <dgm:pt modelId="{124B6AAF-8FD2-4022-93D3-15C99115297E}" type="pres">
      <dgm:prSet presAssocID="{7E191608-6DA8-4C3E-A3B7-9F0B61F2E088}" presName="arrowWedge2" presStyleLbl="fgSibTrans2D1" presStyleIdx="1" presStyleCnt="6"/>
      <dgm:spPr/>
      <dgm:t>
        <a:bodyPr/>
        <a:lstStyle/>
        <a:p>
          <a:endParaRPr lang="en-US"/>
        </a:p>
      </dgm:t>
    </dgm:pt>
    <dgm:pt modelId="{04905191-A147-4E73-B22B-6325AD2F07DD}" type="pres">
      <dgm:prSet presAssocID="{C0A8184E-9FF6-40F7-86CD-159CE188344F}" presName="arrowWedge3" presStyleLbl="fgSibTrans2D1" presStyleIdx="2" presStyleCnt="6"/>
      <dgm:spPr/>
      <dgm:t>
        <a:bodyPr/>
        <a:lstStyle/>
        <a:p>
          <a:endParaRPr lang="en-US"/>
        </a:p>
      </dgm:t>
    </dgm:pt>
    <dgm:pt modelId="{4517BCA2-568E-42A5-9F7C-C579DB4A6539}" type="pres">
      <dgm:prSet presAssocID="{5A54DEFF-9830-48FB-AD9E-87BB62CB1BDD}" presName="arrowWedge4" presStyleLbl="fgSibTrans2D1" presStyleIdx="3" presStyleCnt="6"/>
      <dgm:spPr/>
      <dgm:t>
        <a:bodyPr/>
        <a:lstStyle/>
        <a:p>
          <a:endParaRPr lang="en-US"/>
        </a:p>
      </dgm:t>
    </dgm:pt>
    <dgm:pt modelId="{A135FC5B-8E5A-4957-B45F-EAD8DFE7B6DE}" type="pres">
      <dgm:prSet presAssocID="{0514B086-BECF-4CCE-9425-1BD49C0790E5}" presName="arrowWedge5" presStyleLbl="fgSibTrans2D1" presStyleIdx="4" presStyleCnt="6"/>
      <dgm:spPr/>
      <dgm:t>
        <a:bodyPr/>
        <a:lstStyle/>
        <a:p>
          <a:endParaRPr lang="en-US"/>
        </a:p>
      </dgm:t>
    </dgm:pt>
    <dgm:pt modelId="{8AC9D6D6-9D53-4A4E-9666-5B0B93E24CBF}" type="pres">
      <dgm:prSet presAssocID="{8FEA8DFD-7E6E-4AC3-9982-7AD0E308D20E}" presName="arrowWedge6" presStyleLbl="fgSibTrans2D1" presStyleIdx="5" presStyleCnt="6" custLinFactNeighborX="60" custLinFactNeighborY="619"/>
      <dgm:spPr/>
      <dgm:t>
        <a:bodyPr/>
        <a:lstStyle/>
        <a:p>
          <a:endParaRPr lang="en-US"/>
        </a:p>
      </dgm:t>
    </dgm:pt>
  </dgm:ptLst>
  <dgm:cxnLst>
    <dgm:cxn modelId="{6E2BB575-F17D-479E-B1E6-51350725F62D}" type="presOf" srcId="{AC73A777-882C-408F-96FE-475EE83EA40F}" destId="{A81ECD6A-B8AE-4D70-B585-78E90040DC98}" srcOrd="1" destOrd="0" presId="urn:microsoft.com/office/officeart/2005/8/layout/cycle8"/>
    <dgm:cxn modelId="{ACDE172A-E81A-447D-B735-37FE8A4EAD23}" type="presOf" srcId="{4FAA1860-FC8B-434A-8DCB-7F5894769DB7}" destId="{B5BB9A2B-F15E-4C6C-A837-9E9DA0A3311D}" srcOrd="0" destOrd="0" presId="urn:microsoft.com/office/officeart/2005/8/layout/cycle8"/>
    <dgm:cxn modelId="{DBA777A6-3F9E-43ED-883E-98336F4BAF18}" srcId="{1BAD8522-E1D8-4100-9F9C-B922C6893C90}" destId="{BB65AAAE-BF68-4026-9642-6CCF19A8E059}" srcOrd="0" destOrd="0" parTransId="{940AAEAA-FCD0-4496-AC8E-BC92177EF13A}" sibTransId="{06DDF0F3-50E9-472E-9D39-8FD5296C5731}"/>
    <dgm:cxn modelId="{F6968511-7627-42AC-9695-AC5B50900020}" srcId="{1BAD8522-E1D8-4100-9F9C-B922C6893C90}" destId="{84D735BB-1C33-4138-9A78-305966867970}" srcOrd="1" destOrd="0" parTransId="{47E16F95-38DA-4A32-8E5C-1A0C013B0A61}" sibTransId="{7E191608-6DA8-4C3E-A3B7-9F0B61F2E088}"/>
    <dgm:cxn modelId="{FFC13BB9-7977-4F46-813A-801ECA765BA8}" srcId="{1BAD8522-E1D8-4100-9F9C-B922C6893C90}" destId="{4FAA1860-FC8B-434A-8DCB-7F5894769DB7}" srcOrd="5" destOrd="0" parTransId="{4F38107D-D252-4C3B-89A6-9E7AE51A10E9}" sibTransId="{8FEA8DFD-7E6E-4AC3-9982-7AD0E308D20E}"/>
    <dgm:cxn modelId="{7196263C-B9A6-4851-8E6C-E1447630CEB6}" srcId="{1BAD8522-E1D8-4100-9F9C-B922C6893C90}" destId="{25012C6F-414F-413A-B407-C25250BD3691}" srcOrd="4" destOrd="0" parTransId="{E3CFC60A-DCBD-4FE0-BFAB-CC6DCF1D2307}" sibTransId="{0514B086-BECF-4CCE-9425-1BD49C0790E5}"/>
    <dgm:cxn modelId="{5128118E-5707-4714-B0EE-CCA38397B971}" type="presOf" srcId="{25012C6F-414F-413A-B407-C25250BD3691}" destId="{0C3A547B-0955-423E-A3D5-AAA18097F0B7}" srcOrd="0" destOrd="0" presId="urn:microsoft.com/office/officeart/2005/8/layout/cycle8"/>
    <dgm:cxn modelId="{212E210B-DD40-431D-8DF0-21321D9B58AA}" type="presOf" srcId="{8C992602-6352-437F-B8FF-B4F869AAC0FA}" destId="{92EF52CA-4ECC-4CF3-9387-FD9291F6F939}" srcOrd="1" destOrd="0" presId="urn:microsoft.com/office/officeart/2005/8/layout/cycle8"/>
    <dgm:cxn modelId="{B6F4582A-145A-4FCF-A31A-1747F76DD4AA}" type="presOf" srcId="{8C992602-6352-437F-B8FF-B4F869AAC0FA}" destId="{5EE2D734-A0AE-4C9D-8DE6-E7ED36922AB6}" srcOrd="0" destOrd="0" presId="urn:microsoft.com/office/officeart/2005/8/layout/cycle8"/>
    <dgm:cxn modelId="{B9A0AE13-3D7A-443D-BEAC-2F7C8D769769}" type="presOf" srcId="{84D735BB-1C33-4138-9A78-305966867970}" destId="{C7AFCF50-9EDD-4737-85B0-05D363F7850D}" srcOrd="1" destOrd="0" presId="urn:microsoft.com/office/officeart/2005/8/layout/cycle8"/>
    <dgm:cxn modelId="{C3B19890-18DB-480B-A5DE-BB8D0FF6ABBF}" type="presOf" srcId="{1BAD8522-E1D8-4100-9F9C-B922C6893C90}" destId="{29BB951A-A6B7-48E8-9140-49E025ACFFED}" srcOrd="0" destOrd="0" presId="urn:microsoft.com/office/officeart/2005/8/layout/cycle8"/>
    <dgm:cxn modelId="{480C86BA-6DAF-4918-98FE-AF3526AB6F1B}" type="presOf" srcId="{4FAA1860-FC8B-434A-8DCB-7F5894769DB7}" destId="{5DFD64C5-F4D5-4A77-9431-74CD77B0F9FC}" srcOrd="1" destOrd="0" presId="urn:microsoft.com/office/officeart/2005/8/layout/cycle8"/>
    <dgm:cxn modelId="{CF6716BF-C65C-4680-8D7D-A71954E46B53}" type="presOf" srcId="{BB65AAAE-BF68-4026-9642-6CCF19A8E059}" destId="{B9008C0D-1CD1-4993-8DB9-23A09F359739}" srcOrd="0" destOrd="0" presId="urn:microsoft.com/office/officeart/2005/8/layout/cycle8"/>
    <dgm:cxn modelId="{A744A778-0C42-4F7E-9533-74206D6ABEE0}" type="presOf" srcId="{AC73A777-882C-408F-96FE-475EE83EA40F}" destId="{76F351C1-5912-49C8-94A6-3DA6A2663E4E}" srcOrd="0" destOrd="0" presId="urn:microsoft.com/office/officeart/2005/8/layout/cycle8"/>
    <dgm:cxn modelId="{CBF72FDE-D667-452F-96D8-61D7D17F675D}" srcId="{1BAD8522-E1D8-4100-9F9C-B922C6893C90}" destId="{8C992602-6352-437F-B8FF-B4F869AAC0FA}" srcOrd="3" destOrd="0" parTransId="{F12DA5A1-60EE-4752-9496-191BB6EFD59B}" sibTransId="{5A54DEFF-9830-48FB-AD9E-87BB62CB1BDD}"/>
    <dgm:cxn modelId="{B1A872F5-D3FB-4FD9-AA91-A9456EF51CA6}" type="presOf" srcId="{BB65AAAE-BF68-4026-9642-6CCF19A8E059}" destId="{30E9F076-AD99-49D5-9C26-928AEF5475E8}" srcOrd="1" destOrd="0" presId="urn:microsoft.com/office/officeart/2005/8/layout/cycle8"/>
    <dgm:cxn modelId="{BE7F1D15-1287-4CFB-B4B6-309214CAA9A6}" type="presOf" srcId="{84D735BB-1C33-4138-9A78-305966867970}" destId="{B6355E67-F799-4FB5-BCBC-AD23B54D139B}" srcOrd="0" destOrd="0" presId="urn:microsoft.com/office/officeart/2005/8/layout/cycle8"/>
    <dgm:cxn modelId="{74EE3F3D-EBA1-4021-B6D7-05B2FF99B5A4}" srcId="{1BAD8522-E1D8-4100-9F9C-B922C6893C90}" destId="{AC73A777-882C-408F-96FE-475EE83EA40F}" srcOrd="2" destOrd="0" parTransId="{4F7C06BD-F42E-4538-A770-82FC6A328710}" sibTransId="{C0A8184E-9FF6-40F7-86CD-159CE188344F}"/>
    <dgm:cxn modelId="{81C8D7FD-EBA3-42CC-988F-D7909E77CF9F}" type="presOf" srcId="{25012C6F-414F-413A-B407-C25250BD3691}" destId="{1CC4F774-5A70-4108-9CAA-03C7080A7CB0}" srcOrd="1" destOrd="0" presId="urn:microsoft.com/office/officeart/2005/8/layout/cycle8"/>
    <dgm:cxn modelId="{BCFE39C1-7DF4-4AE7-B23C-4130F2A44BD2}" type="presParOf" srcId="{29BB951A-A6B7-48E8-9140-49E025ACFFED}" destId="{B9008C0D-1CD1-4993-8DB9-23A09F359739}" srcOrd="0" destOrd="0" presId="urn:microsoft.com/office/officeart/2005/8/layout/cycle8"/>
    <dgm:cxn modelId="{1EB61388-EE29-4DFC-AA49-532BD312B827}" type="presParOf" srcId="{29BB951A-A6B7-48E8-9140-49E025ACFFED}" destId="{BC5C5844-35C6-4D8B-AC94-B05DEB387078}" srcOrd="1" destOrd="0" presId="urn:microsoft.com/office/officeart/2005/8/layout/cycle8"/>
    <dgm:cxn modelId="{B8340CB7-620E-46DE-B2E9-B99E1787D539}" type="presParOf" srcId="{29BB951A-A6B7-48E8-9140-49E025ACFFED}" destId="{F36A724F-98BE-4B9F-BD2D-8993A16F2F86}" srcOrd="2" destOrd="0" presId="urn:microsoft.com/office/officeart/2005/8/layout/cycle8"/>
    <dgm:cxn modelId="{1A681D7A-40CB-4A85-9BFD-842BC15D3542}" type="presParOf" srcId="{29BB951A-A6B7-48E8-9140-49E025ACFFED}" destId="{30E9F076-AD99-49D5-9C26-928AEF5475E8}" srcOrd="3" destOrd="0" presId="urn:microsoft.com/office/officeart/2005/8/layout/cycle8"/>
    <dgm:cxn modelId="{D4C104FC-689F-4504-8B5B-FBBA1C7DA707}" type="presParOf" srcId="{29BB951A-A6B7-48E8-9140-49E025ACFFED}" destId="{B6355E67-F799-4FB5-BCBC-AD23B54D139B}" srcOrd="4" destOrd="0" presId="urn:microsoft.com/office/officeart/2005/8/layout/cycle8"/>
    <dgm:cxn modelId="{0085F597-83CF-4945-9593-8D3135773B91}" type="presParOf" srcId="{29BB951A-A6B7-48E8-9140-49E025ACFFED}" destId="{8E78FF08-5F61-4B5D-8A3C-F8EB18B95143}" srcOrd="5" destOrd="0" presId="urn:microsoft.com/office/officeart/2005/8/layout/cycle8"/>
    <dgm:cxn modelId="{28B04B90-D34B-4126-B2D8-B1E20318C3C7}" type="presParOf" srcId="{29BB951A-A6B7-48E8-9140-49E025ACFFED}" destId="{6702C286-31BE-4A3F-BC90-9FC61D8AE73D}" srcOrd="6" destOrd="0" presId="urn:microsoft.com/office/officeart/2005/8/layout/cycle8"/>
    <dgm:cxn modelId="{8162097B-5BDE-4EDB-8078-4FDA85123008}" type="presParOf" srcId="{29BB951A-A6B7-48E8-9140-49E025ACFFED}" destId="{C7AFCF50-9EDD-4737-85B0-05D363F7850D}" srcOrd="7" destOrd="0" presId="urn:microsoft.com/office/officeart/2005/8/layout/cycle8"/>
    <dgm:cxn modelId="{A335E248-0983-43EB-82FA-A02BFC39B923}" type="presParOf" srcId="{29BB951A-A6B7-48E8-9140-49E025ACFFED}" destId="{76F351C1-5912-49C8-94A6-3DA6A2663E4E}" srcOrd="8" destOrd="0" presId="urn:microsoft.com/office/officeart/2005/8/layout/cycle8"/>
    <dgm:cxn modelId="{8E58E5BF-E064-4522-9F16-E01AF8A8029C}" type="presParOf" srcId="{29BB951A-A6B7-48E8-9140-49E025ACFFED}" destId="{BF8EE0E6-8914-4190-A321-BD22E3558071}" srcOrd="9" destOrd="0" presId="urn:microsoft.com/office/officeart/2005/8/layout/cycle8"/>
    <dgm:cxn modelId="{513A5F97-720B-449C-B481-456912C3BF62}" type="presParOf" srcId="{29BB951A-A6B7-48E8-9140-49E025ACFFED}" destId="{6FCEDE10-0711-4EBB-8F7F-AA91C7F1D02C}" srcOrd="10" destOrd="0" presId="urn:microsoft.com/office/officeart/2005/8/layout/cycle8"/>
    <dgm:cxn modelId="{A9768146-687C-41C0-A852-F88C3D25D95C}" type="presParOf" srcId="{29BB951A-A6B7-48E8-9140-49E025ACFFED}" destId="{A81ECD6A-B8AE-4D70-B585-78E90040DC98}" srcOrd="11" destOrd="0" presId="urn:microsoft.com/office/officeart/2005/8/layout/cycle8"/>
    <dgm:cxn modelId="{F2BC9A1B-2E2D-4C3E-89E2-25AC99F8C166}" type="presParOf" srcId="{29BB951A-A6B7-48E8-9140-49E025ACFFED}" destId="{5EE2D734-A0AE-4C9D-8DE6-E7ED36922AB6}" srcOrd="12" destOrd="0" presId="urn:microsoft.com/office/officeart/2005/8/layout/cycle8"/>
    <dgm:cxn modelId="{6090266C-5136-4516-95D2-5DF4E3E55418}" type="presParOf" srcId="{29BB951A-A6B7-48E8-9140-49E025ACFFED}" destId="{3B322932-CF53-4D28-AB71-90E0F2408B54}" srcOrd="13" destOrd="0" presId="urn:microsoft.com/office/officeart/2005/8/layout/cycle8"/>
    <dgm:cxn modelId="{D7278607-8ACC-4781-817D-370D3FAC3944}" type="presParOf" srcId="{29BB951A-A6B7-48E8-9140-49E025ACFFED}" destId="{ADFF187B-7E73-417F-A4CB-C23188363A2E}" srcOrd="14" destOrd="0" presId="urn:microsoft.com/office/officeart/2005/8/layout/cycle8"/>
    <dgm:cxn modelId="{D03FEE0C-D88B-4F78-8A8E-393C182E0B77}" type="presParOf" srcId="{29BB951A-A6B7-48E8-9140-49E025ACFFED}" destId="{92EF52CA-4ECC-4CF3-9387-FD9291F6F939}" srcOrd="15" destOrd="0" presId="urn:microsoft.com/office/officeart/2005/8/layout/cycle8"/>
    <dgm:cxn modelId="{D92AEA3F-C3C9-4FA6-8BA1-F5D6F8F0BF3B}" type="presParOf" srcId="{29BB951A-A6B7-48E8-9140-49E025ACFFED}" destId="{0C3A547B-0955-423E-A3D5-AAA18097F0B7}" srcOrd="16" destOrd="0" presId="urn:microsoft.com/office/officeart/2005/8/layout/cycle8"/>
    <dgm:cxn modelId="{03D1A996-F484-453B-B4EA-B850EA56B8F8}" type="presParOf" srcId="{29BB951A-A6B7-48E8-9140-49E025ACFFED}" destId="{24C55D44-6ACB-4946-8E82-5B110A379CD3}" srcOrd="17" destOrd="0" presId="urn:microsoft.com/office/officeart/2005/8/layout/cycle8"/>
    <dgm:cxn modelId="{09BB77D1-D65E-4258-AB1B-ED50C657C4CF}" type="presParOf" srcId="{29BB951A-A6B7-48E8-9140-49E025ACFFED}" destId="{6622C294-3473-4C6D-8640-9F9453E36934}" srcOrd="18" destOrd="0" presId="urn:microsoft.com/office/officeart/2005/8/layout/cycle8"/>
    <dgm:cxn modelId="{018F9DF9-5D0A-4151-AF66-007724F53E89}" type="presParOf" srcId="{29BB951A-A6B7-48E8-9140-49E025ACFFED}" destId="{1CC4F774-5A70-4108-9CAA-03C7080A7CB0}" srcOrd="19" destOrd="0" presId="urn:microsoft.com/office/officeart/2005/8/layout/cycle8"/>
    <dgm:cxn modelId="{FCAA7292-D2C8-4A83-868C-C30991604857}" type="presParOf" srcId="{29BB951A-A6B7-48E8-9140-49E025ACFFED}" destId="{B5BB9A2B-F15E-4C6C-A837-9E9DA0A3311D}" srcOrd="20" destOrd="0" presId="urn:microsoft.com/office/officeart/2005/8/layout/cycle8"/>
    <dgm:cxn modelId="{DBF8216B-2044-4D87-BA4D-CD6570902102}" type="presParOf" srcId="{29BB951A-A6B7-48E8-9140-49E025ACFFED}" destId="{5BB14D7F-036A-4C5B-B631-2E99F285B605}" srcOrd="21" destOrd="0" presId="urn:microsoft.com/office/officeart/2005/8/layout/cycle8"/>
    <dgm:cxn modelId="{702A6338-83CD-467B-BB61-65200003F9E1}" type="presParOf" srcId="{29BB951A-A6B7-48E8-9140-49E025ACFFED}" destId="{D6B025C6-A699-43E0-812C-A0681D75F280}" srcOrd="22" destOrd="0" presId="urn:microsoft.com/office/officeart/2005/8/layout/cycle8"/>
    <dgm:cxn modelId="{696DC820-F40D-460F-83A8-8225F93CBE84}" type="presParOf" srcId="{29BB951A-A6B7-48E8-9140-49E025ACFFED}" destId="{5DFD64C5-F4D5-4A77-9431-74CD77B0F9FC}" srcOrd="23" destOrd="0" presId="urn:microsoft.com/office/officeart/2005/8/layout/cycle8"/>
    <dgm:cxn modelId="{3FF00F9C-F8F5-4CF2-84B3-D9176EDE2E40}" type="presParOf" srcId="{29BB951A-A6B7-48E8-9140-49E025ACFFED}" destId="{1A62B667-0C88-4F01-9CD3-95B2330B6064}" srcOrd="24" destOrd="0" presId="urn:microsoft.com/office/officeart/2005/8/layout/cycle8"/>
    <dgm:cxn modelId="{6C584105-C928-439A-8726-284CA0876850}" type="presParOf" srcId="{29BB951A-A6B7-48E8-9140-49E025ACFFED}" destId="{124B6AAF-8FD2-4022-93D3-15C99115297E}" srcOrd="25" destOrd="0" presId="urn:microsoft.com/office/officeart/2005/8/layout/cycle8"/>
    <dgm:cxn modelId="{7D7CE68A-7DDB-43F2-849F-4F315469F8F0}" type="presParOf" srcId="{29BB951A-A6B7-48E8-9140-49E025ACFFED}" destId="{04905191-A147-4E73-B22B-6325AD2F07DD}" srcOrd="26" destOrd="0" presId="urn:microsoft.com/office/officeart/2005/8/layout/cycle8"/>
    <dgm:cxn modelId="{C1409820-6FA6-4220-8DB4-9E7DA7FA086C}" type="presParOf" srcId="{29BB951A-A6B7-48E8-9140-49E025ACFFED}" destId="{4517BCA2-568E-42A5-9F7C-C579DB4A6539}" srcOrd="27" destOrd="0" presId="urn:microsoft.com/office/officeart/2005/8/layout/cycle8"/>
    <dgm:cxn modelId="{060D6454-D9CF-4287-893C-962217FA0173}" type="presParOf" srcId="{29BB951A-A6B7-48E8-9140-49E025ACFFED}" destId="{A135FC5B-8E5A-4957-B45F-EAD8DFE7B6DE}" srcOrd="28" destOrd="0" presId="urn:microsoft.com/office/officeart/2005/8/layout/cycle8"/>
    <dgm:cxn modelId="{9FA5709E-2A59-4EC2-AB2D-94D0CC6E3A90}" type="presParOf" srcId="{29BB951A-A6B7-48E8-9140-49E025ACFFED}" destId="{8AC9D6D6-9D53-4A4E-9666-5B0B93E24CBF}" srcOrd="29" destOrd="0" presId="urn:microsoft.com/office/officeart/2005/8/layout/cycle8"/>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355DBC-0910-4E92-B118-F6DA60C0F792}" type="doc">
      <dgm:prSet loTypeId="urn:microsoft.com/office/officeart/2005/8/layout/hList7#1" loCatId="list" qsTypeId="urn:microsoft.com/office/officeart/2005/8/quickstyle/simple2" qsCatId="simple" csTypeId="urn:microsoft.com/office/officeart/2005/8/colors/accent2_5" csCatId="accent2" phldr="1"/>
      <dgm:spPr/>
      <dgm:t>
        <a:bodyPr/>
        <a:lstStyle/>
        <a:p>
          <a:endParaRPr lang="en-US"/>
        </a:p>
      </dgm:t>
    </dgm:pt>
    <dgm:pt modelId="{8C44737D-7C89-484B-99F7-723ABB126806}">
      <dgm:prSet phldrT="[Text]" custT="1"/>
      <dgm:spPr/>
      <dgm:t>
        <a:bodyPr/>
        <a:lstStyle/>
        <a:p>
          <a:r>
            <a:rPr lang="en-US" sz="1400" b="1" dirty="0" smtClean="0"/>
            <a:t>Step </a:t>
          </a:r>
          <a:r>
            <a:rPr lang="en-US" sz="1400" b="1" dirty="0" smtClean="0"/>
            <a:t>1</a:t>
          </a:r>
          <a:r>
            <a:rPr lang="en-US" sz="1200" dirty="0" smtClean="0"/>
            <a:t/>
          </a:r>
          <a:br>
            <a:rPr lang="en-US" sz="1200" dirty="0" smtClean="0"/>
          </a:br>
          <a:r>
            <a:rPr lang="en-US" sz="1000" dirty="0" smtClean="0">
              <a:latin typeface="+mn-lt"/>
            </a:rPr>
            <a:t>Create an account</a:t>
          </a:r>
          <a:endParaRPr lang="en-US" sz="1000" dirty="0">
            <a:latin typeface="+mn-lt"/>
          </a:endParaRPr>
        </a:p>
      </dgm:t>
    </dgm:pt>
    <dgm:pt modelId="{7F2AA70F-07F2-44CE-8DF6-4315B1BE784A}" type="parTrans" cxnId="{314DF246-5FB0-4C0A-8F89-51C3AA349791}">
      <dgm:prSet/>
      <dgm:spPr/>
      <dgm:t>
        <a:bodyPr/>
        <a:lstStyle/>
        <a:p>
          <a:endParaRPr lang="en-US"/>
        </a:p>
      </dgm:t>
    </dgm:pt>
    <dgm:pt modelId="{527EBBDF-5C5E-4D1A-A241-C63EBDB6BFC2}" type="sibTrans" cxnId="{314DF246-5FB0-4C0A-8F89-51C3AA349791}">
      <dgm:prSet/>
      <dgm:spPr/>
      <dgm:t>
        <a:bodyPr/>
        <a:lstStyle/>
        <a:p>
          <a:endParaRPr lang="en-US"/>
        </a:p>
      </dgm:t>
    </dgm:pt>
    <dgm:pt modelId="{C592B503-4712-49ED-8888-B433D6CEE9DE}">
      <dgm:prSet phldrT="[Text]" custT="1"/>
      <dgm:spPr/>
      <dgm:t>
        <a:bodyPr/>
        <a:lstStyle/>
        <a:p>
          <a:r>
            <a:rPr lang="en-US" sz="1400" b="1" dirty="0" smtClean="0"/>
            <a:t>Step </a:t>
          </a:r>
          <a:r>
            <a:rPr lang="en-US" sz="1400" b="1" dirty="0" smtClean="0"/>
            <a:t>2</a:t>
          </a:r>
          <a:r>
            <a:rPr lang="en-US" sz="1200" dirty="0" smtClean="0"/>
            <a:t/>
          </a:r>
          <a:br>
            <a:rPr lang="en-US" sz="1200" dirty="0" smtClean="0"/>
          </a:br>
          <a:r>
            <a:rPr lang="en-US" sz="1000" dirty="0" smtClean="0"/>
            <a:t>Add students</a:t>
          </a:r>
          <a:endParaRPr lang="en-US" sz="1000" dirty="0"/>
        </a:p>
      </dgm:t>
    </dgm:pt>
    <dgm:pt modelId="{100D6B2D-0EF7-4E03-8E09-DA47F271BE5B}" type="parTrans" cxnId="{8AA65C55-54C6-45C5-8F48-6A5A9350A275}">
      <dgm:prSet/>
      <dgm:spPr/>
      <dgm:t>
        <a:bodyPr/>
        <a:lstStyle/>
        <a:p>
          <a:endParaRPr lang="en-US"/>
        </a:p>
      </dgm:t>
    </dgm:pt>
    <dgm:pt modelId="{9EC9805F-28C4-47DC-8DA8-3BAF38C6727B}" type="sibTrans" cxnId="{8AA65C55-54C6-45C5-8F48-6A5A9350A275}">
      <dgm:prSet/>
      <dgm:spPr/>
      <dgm:t>
        <a:bodyPr/>
        <a:lstStyle/>
        <a:p>
          <a:endParaRPr lang="en-US"/>
        </a:p>
      </dgm:t>
    </dgm:pt>
    <dgm:pt modelId="{BA8CDF2A-B8C2-48E1-B50E-6F3E19CCC8E1}">
      <dgm:prSet phldrT="[Text]" custT="1"/>
      <dgm:spPr/>
      <dgm:t>
        <a:bodyPr/>
        <a:lstStyle/>
        <a:p>
          <a:r>
            <a:rPr lang="en-US" sz="1400" b="1" dirty="0" smtClean="0"/>
            <a:t>Step </a:t>
          </a:r>
          <a:r>
            <a:rPr lang="en-US" sz="1400" b="1" dirty="0" smtClean="0"/>
            <a:t>3</a:t>
          </a:r>
          <a:r>
            <a:rPr lang="en-US" sz="1200" dirty="0" smtClean="0"/>
            <a:t/>
          </a:r>
          <a:br>
            <a:rPr lang="en-US" sz="1200" dirty="0" smtClean="0"/>
          </a:br>
          <a:r>
            <a:rPr lang="en-US" sz="1000" dirty="0" smtClean="0"/>
            <a:t>Manage account settings</a:t>
          </a:r>
          <a:endParaRPr lang="en-US" sz="1000" dirty="0"/>
        </a:p>
      </dgm:t>
    </dgm:pt>
    <dgm:pt modelId="{93EDB3B8-887E-4BF6-BF3F-53FA9A6687FD}" type="parTrans" cxnId="{A1A5AC90-1A45-4FFF-9FF1-B2984A605643}">
      <dgm:prSet/>
      <dgm:spPr/>
      <dgm:t>
        <a:bodyPr/>
        <a:lstStyle/>
        <a:p>
          <a:endParaRPr lang="en-US"/>
        </a:p>
      </dgm:t>
    </dgm:pt>
    <dgm:pt modelId="{C3D05DA7-3FAD-4AF3-B06F-22F3AAF4883A}" type="sibTrans" cxnId="{A1A5AC90-1A45-4FFF-9FF1-B2984A605643}">
      <dgm:prSet/>
      <dgm:spPr/>
      <dgm:t>
        <a:bodyPr/>
        <a:lstStyle/>
        <a:p>
          <a:endParaRPr lang="en-US"/>
        </a:p>
      </dgm:t>
    </dgm:pt>
    <dgm:pt modelId="{A04D31D4-0557-4535-A7E5-75B85FF83846}">
      <dgm:prSet phldrT="[Text]" custT="1"/>
      <dgm:spPr/>
      <dgm:t>
        <a:bodyPr/>
        <a:lstStyle/>
        <a:p>
          <a:r>
            <a:rPr lang="en-US" sz="1400" b="1" dirty="0" smtClean="0"/>
            <a:t>Step </a:t>
          </a:r>
          <a:r>
            <a:rPr lang="en-US" sz="1400" b="1" dirty="0" smtClean="0"/>
            <a:t>4</a:t>
          </a:r>
          <a:r>
            <a:rPr lang="en-US" sz="1000" dirty="0" smtClean="0"/>
            <a:t/>
          </a:r>
          <a:br>
            <a:rPr lang="en-US" sz="1000" dirty="0" smtClean="0"/>
          </a:br>
          <a:r>
            <a:rPr lang="en-US" sz="1000" dirty="0" smtClean="0"/>
            <a:t>Manage student accounts</a:t>
          </a:r>
          <a:endParaRPr lang="en-US" sz="1000" dirty="0"/>
        </a:p>
      </dgm:t>
    </dgm:pt>
    <dgm:pt modelId="{817C99DB-9CA6-41F2-8E6B-2CC3D7201AEB}" type="parTrans" cxnId="{058C4DE0-21C2-4BCD-AD33-401E1664B893}">
      <dgm:prSet/>
      <dgm:spPr/>
      <dgm:t>
        <a:bodyPr/>
        <a:lstStyle/>
        <a:p>
          <a:endParaRPr lang="en-US"/>
        </a:p>
      </dgm:t>
    </dgm:pt>
    <dgm:pt modelId="{05E82A5A-80FC-46C1-B1C8-BF252B91A5A0}" type="sibTrans" cxnId="{058C4DE0-21C2-4BCD-AD33-401E1664B893}">
      <dgm:prSet/>
      <dgm:spPr/>
      <dgm:t>
        <a:bodyPr/>
        <a:lstStyle/>
        <a:p>
          <a:endParaRPr lang="en-US"/>
        </a:p>
      </dgm:t>
    </dgm:pt>
    <dgm:pt modelId="{D8943863-1C0B-4E83-AB36-C6CFB527F9F4}" type="pres">
      <dgm:prSet presAssocID="{DD355DBC-0910-4E92-B118-F6DA60C0F792}" presName="Name0" presStyleCnt="0">
        <dgm:presLayoutVars>
          <dgm:dir/>
          <dgm:resizeHandles val="exact"/>
        </dgm:presLayoutVars>
      </dgm:prSet>
      <dgm:spPr/>
      <dgm:t>
        <a:bodyPr/>
        <a:lstStyle/>
        <a:p>
          <a:endParaRPr lang="en-US"/>
        </a:p>
      </dgm:t>
    </dgm:pt>
    <dgm:pt modelId="{098FC967-A1CC-4572-98C6-9498D467A3D6}" type="pres">
      <dgm:prSet presAssocID="{DD355DBC-0910-4E92-B118-F6DA60C0F792}" presName="fgShape" presStyleLbl="fgShp" presStyleIdx="0" presStyleCnt="1"/>
      <dgm:spPr/>
    </dgm:pt>
    <dgm:pt modelId="{055E6CFE-F2FD-4AFB-A748-79899408F45F}" type="pres">
      <dgm:prSet presAssocID="{DD355DBC-0910-4E92-B118-F6DA60C0F792}" presName="linComp" presStyleCnt="0"/>
      <dgm:spPr/>
    </dgm:pt>
    <dgm:pt modelId="{57CCFB31-852B-4506-93A2-68E4065BB8E2}" type="pres">
      <dgm:prSet presAssocID="{8C44737D-7C89-484B-99F7-723ABB126806}" presName="compNode" presStyleCnt="0"/>
      <dgm:spPr/>
    </dgm:pt>
    <dgm:pt modelId="{24CCCC64-5C96-42D7-BF15-6115F0688628}" type="pres">
      <dgm:prSet presAssocID="{8C44737D-7C89-484B-99F7-723ABB126806}" presName="bkgdShape" presStyleLbl="node1" presStyleIdx="0" presStyleCnt="4"/>
      <dgm:spPr/>
      <dgm:t>
        <a:bodyPr/>
        <a:lstStyle/>
        <a:p>
          <a:endParaRPr lang="en-US"/>
        </a:p>
      </dgm:t>
    </dgm:pt>
    <dgm:pt modelId="{9FD01386-82A2-4AB9-A07A-B3B75232F729}" type="pres">
      <dgm:prSet presAssocID="{8C44737D-7C89-484B-99F7-723ABB126806}" presName="nodeTx" presStyleLbl="node1" presStyleIdx="0" presStyleCnt="4">
        <dgm:presLayoutVars>
          <dgm:bulletEnabled val="1"/>
        </dgm:presLayoutVars>
      </dgm:prSet>
      <dgm:spPr/>
      <dgm:t>
        <a:bodyPr/>
        <a:lstStyle/>
        <a:p>
          <a:endParaRPr lang="en-US"/>
        </a:p>
      </dgm:t>
    </dgm:pt>
    <dgm:pt modelId="{BE77AFA2-A955-4626-8406-6386FED2D530}" type="pres">
      <dgm:prSet presAssocID="{8C44737D-7C89-484B-99F7-723ABB126806}" presName="invisiNode" presStyleLbl="node1" presStyleIdx="0" presStyleCnt="4"/>
      <dgm:spPr/>
    </dgm:pt>
    <dgm:pt modelId="{0436C7B4-44BC-4FFB-B1E9-86BEB798260B}" type="pres">
      <dgm:prSet presAssocID="{8C44737D-7C89-484B-99F7-723ABB126806}" presName="imagNode"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64A7DE08-9ABC-4184-AB9B-EBF082CFD08D}" type="pres">
      <dgm:prSet presAssocID="{527EBBDF-5C5E-4D1A-A241-C63EBDB6BFC2}" presName="sibTrans" presStyleLbl="sibTrans2D1" presStyleIdx="0" presStyleCnt="0"/>
      <dgm:spPr/>
      <dgm:t>
        <a:bodyPr/>
        <a:lstStyle/>
        <a:p>
          <a:endParaRPr lang="en-US"/>
        </a:p>
      </dgm:t>
    </dgm:pt>
    <dgm:pt modelId="{78297DF0-7D51-465B-8F09-40C01CB35652}" type="pres">
      <dgm:prSet presAssocID="{C592B503-4712-49ED-8888-B433D6CEE9DE}" presName="compNode" presStyleCnt="0"/>
      <dgm:spPr/>
    </dgm:pt>
    <dgm:pt modelId="{6CF5B907-0C84-40F7-8EBC-8A0D820869B5}" type="pres">
      <dgm:prSet presAssocID="{C592B503-4712-49ED-8888-B433D6CEE9DE}" presName="bkgdShape" presStyleLbl="node1" presStyleIdx="1" presStyleCnt="4"/>
      <dgm:spPr/>
      <dgm:t>
        <a:bodyPr/>
        <a:lstStyle/>
        <a:p>
          <a:endParaRPr lang="en-US"/>
        </a:p>
      </dgm:t>
    </dgm:pt>
    <dgm:pt modelId="{873CEAA4-B1EB-409F-BD37-9754A3D7C760}" type="pres">
      <dgm:prSet presAssocID="{C592B503-4712-49ED-8888-B433D6CEE9DE}" presName="nodeTx" presStyleLbl="node1" presStyleIdx="1" presStyleCnt="4">
        <dgm:presLayoutVars>
          <dgm:bulletEnabled val="1"/>
        </dgm:presLayoutVars>
      </dgm:prSet>
      <dgm:spPr/>
      <dgm:t>
        <a:bodyPr/>
        <a:lstStyle/>
        <a:p>
          <a:endParaRPr lang="en-US"/>
        </a:p>
      </dgm:t>
    </dgm:pt>
    <dgm:pt modelId="{988807A0-FC44-40D1-B7D7-8116D92E0E73}" type="pres">
      <dgm:prSet presAssocID="{C592B503-4712-49ED-8888-B433D6CEE9DE}" presName="invisiNode" presStyleLbl="node1" presStyleIdx="1" presStyleCnt="4"/>
      <dgm:spPr/>
    </dgm:pt>
    <dgm:pt modelId="{D7F1B56A-9743-437B-8B71-00850569076A}" type="pres">
      <dgm:prSet presAssocID="{C592B503-4712-49ED-8888-B433D6CEE9DE}" presName="imagNode"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997FF9D0-D4BA-4380-98EE-5569CD66E822}" type="pres">
      <dgm:prSet presAssocID="{9EC9805F-28C4-47DC-8DA8-3BAF38C6727B}" presName="sibTrans" presStyleLbl="sibTrans2D1" presStyleIdx="0" presStyleCnt="0"/>
      <dgm:spPr/>
      <dgm:t>
        <a:bodyPr/>
        <a:lstStyle/>
        <a:p>
          <a:endParaRPr lang="en-US"/>
        </a:p>
      </dgm:t>
    </dgm:pt>
    <dgm:pt modelId="{1071D782-0F84-419D-867A-99364619DA82}" type="pres">
      <dgm:prSet presAssocID="{BA8CDF2A-B8C2-48E1-B50E-6F3E19CCC8E1}" presName="compNode" presStyleCnt="0"/>
      <dgm:spPr/>
    </dgm:pt>
    <dgm:pt modelId="{322BC1C7-7341-4974-98C9-40ABC7A065C7}" type="pres">
      <dgm:prSet presAssocID="{BA8CDF2A-B8C2-48E1-B50E-6F3E19CCC8E1}" presName="bkgdShape" presStyleLbl="node1" presStyleIdx="2" presStyleCnt="4"/>
      <dgm:spPr/>
      <dgm:t>
        <a:bodyPr/>
        <a:lstStyle/>
        <a:p>
          <a:endParaRPr lang="en-US"/>
        </a:p>
      </dgm:t>
    </dgm:pt>
    <dgm:pt modelId="{FDB228F3-3B78-4E0E-B53F-14E4A5F2CB48}" type="pres">
      <dgm:prSet presAssocID="{BA8CDF2A-B8C2-48E1-B50E-6F3E19CCC8E1}" presName="nodeTx" presStyleLbl="node1" presStyleIdx="2" presStyleCnt="4">
        <dgm:presLayoutVars>
          <dgm:bulletEnabled val="1"/>
        </dgm:presLayoutVars>
      </dgm:prSet>
      <dgm:spPr/>
      <dgm:t>
        <a:bodyPr/>
        <a:lstStyle/>
        <a:p>
          <a:endParaRPr lang="en-US"/>
        </a:p>
      </dgm:t>
    </dgm:pt>
    <dgm:pt modelId="{EC2F7B39-A456-40E7-BAE6-6D26706A9F62}" type="pres">
      <dgm:prSet presAssocID="{BA8CDF2A-B8C2-48E1-B50E-6F3E19CCC8E1}" presName="invisiNode" presStyleLbl="node1" presStyleIdx="2" presStyleCnt="4"/>
      <dgm:spPr/>
    </dgm:pt>
    <dgm:pt modelId="{CEDCA7F9-536D-4C86-BA62-1BEE5D9249BD}" type="pres">
      <dgm:prSet presAssocID="{BA8CDF2A-B8C2-48E1-B50E-6F3E19CCC8E1}" presName="imagNode"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2D910766-D83B-4325-82B3-38588D66A6C7}" type="pres">
      <dgm:prSet presAssocID="{C3D05DA7-3FAD-4AF3-B06F-22F3AAF4883A}" presName="sibTrans" presStyleLbl="sibTrans2D1" presStyleIdx="0" presStyleCnt="0"/>
      <dgm:spPr/>
      <dgm:t>
        <a:bodyPr/>
        <a:lstStyle/>
        <a:p>
          <a:endParaRPr lang="en-US"/>
        </a:p>
      </dgm:t>
    </dgm:pt>
    <dgm:pt modelId="{B9632FE2-DB4D-48A6-B853-484A765A20E3}" type="pres">
      <dgm:prSet presAssocID="{A04D31D4-0557-4535-A7E5-75B85FF83846}" presName="compNode" presStyleCnt="0"/>
      <dgm:spPr/>
    </dgm:pt>
    <dgm:pt modelId="{33C70D97-FF37-462F-97A3-1B5C3B2A680C}" type="pres">
      <dgm:prSet presAssocID="{A04D31D4-0557-4535-A7E5-75B85FF83846}" presName="bkgdShape" presStyleLbl="node1" presStyleIdx="3" presStyleCnt="4"/>
      <dgm:spPr/>
      <dgm:t>
        <a:bodyPr/>
        <a:lstStyle/>
        <a:p>
          <a:endParaRPr lang="en-US"/>
        </a:p>
      </dgm:t>
    </dgm:pt>
    <dgm:pt modelId="{2AC76023-2ACD-4DDC-BB96-D95529DA3DFD}" type="pres">
      <dgm:prSet presAssocID="{A04D31D4-0557-4535-A7E5-75B85FF83846}" presName="nodeTx" presStyleLbl="node1" presStyleIdx="3" presStyleCnt="4">
        <dgm:presLayoutVars>
          <dgm:bulletEnabled val="1"/>
        </dgm:presLayoutVars>
      </dgm:prSet>
      <dgm:spPr/>
      <dgm:t>
        <a:bodyPr/>
        <a:lstStyle/>
        <a:p>
          <a:endParaRPr lang="en-US"/>
        </a:p>
      </dgm:t>
    </dgm:pt>
    <dgm:pt modelId="{F6ECA432-ED09-4F28-859C-8907FB43B527}" type="pres">
      <dgm:prSet presAssocID="{A04D31D4-0557-4535-A7E5-75B85FF83846}" presName="invisiNode" presStyleLbl="node1" presStyleIdx="3" presStyleCnt="4"/>
      <dgm:spPr/>
    </dgm:pt>
    <dgm:pt modelId="{D679FC51-2977-449C-B0CB-CAA410B4BB8E}" type="pres">
      <dgm:prSet presAssocID="{A04D31D4-0557-4535-A7E5-75B85FF83846}" presName="imagNode"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pt>
  </dgm:ptLst>
  <dgm:cxnLst>
    <dgm:cxn modelId="{E0108B7B-DF67-49D3-BD4D-D0CCA979FDDF}" type="presOf" srcId="{8C44737D-7C89-484B-99F7-723ABB126806}" destId="{9FD01386-82A2-4AB9-A07A-B3B75232F729}" srcOrd="1" destOrd="0" presId="urn:microsoft.com/office/officeart/2005/8/layout/hList7#1"/>
    <dgm:cxn modelId="{08E7F5C8-547D-4280-A443-0A447E5A94FC}" type="presOf" srcId="{8C44737D-7C89-484B-99F7-723ABB126806}" destId="{24CCCC64-5C96-42D7-BF15-6115F0688628}" srcOrd="0" destOrd="0" presId="urn:microsoft.com/office/officeart/2005/8/layout/hList7#1"/>
    <dgm:cxn modelId="{A1A5AC90-1A45-4FFF-9FF1-B2984A605643}" srcId="{DD355DBC-0910-4E92-B118-F6DA60C0F792}" destId="{BA8CDF2A-B8C2-48E1-B50E-6F3E19CCC8E1}" srcOrd="2" destOrd="0" parTransId="{93EDB3B8-887E-4BF6-BF3F-53FA9A6687FD}" sibTransId="{C3D05DA7-3FAD-4AF3-B06F-22F3AAF4883A}"/>
    <dgm:cxn modelId="{566671ED-71F1-4C6B-B7D7-D27D754BAC61}" type="presOf" srcId="{DD355DBC-0910-4E92-B118-F6DA60C0F792}" destId="{D8943863-1C0B-4E83-AB36-C6CFB527F9F4}" srcOrd="0" destOrd="0" presId="urn:microsoft.com/office/officeart/2005/8/layout/hList7#1"/>
    <dgm:cxn modelId="{058C4DE0-21C2-4BCD-AD33-401E1664B893}" srcId="{DD355DBC-0910-4E92-B118-F6DA60C0F792}" destId="{A04D31D4-0557-4535-A7E5-75B85FF83846}" srcOrd="3" destOrd="0" parTransId="{817C99DB-9CA6-41F2-8E6B-2CC3D7201AEB}" sibTransId="{05E82A5A-80FC-46C1-B1C8-BF252B91A5A0}"/>
    <dgm:cxn modelId="{2B941785-E9A0-4160-8ABC-7E882DA195F2}" type="presOf" srcId="{C3D05DA7-3FAD-4AF3-B06F-22F3AAF4883A}" destId="{2D910766-D83B-4325-82B3-38588D66A6C7}" srcOrd="0" destOrd="0" presId="urn:microsoft.com/office/officeart/2005/8/layout/hList7#1"/>
    <dgm:cxn modelId="{097A2A64-82E6-4A6B-BAFC-474687FF6D8D}" type="presOf" srcId="{527EBBDF-5C5E-4D1A-A241-C63EBDB6BFC2}" destId="{64A7DE08-9ABC-4184-AB9B-EBF082CFD08D}" srcOrd="0" destOrd="0" presId="urn:microsoft.com/office/officeart/2005/8/layout/hList7#1"/>
    <dgm:cxn modelId="{7B0D644A-0FBA-4618-ABEB-E2A1F6BA34E0}" type="presOf" srcId="{A04D31D4-0557-4535-A7E5-75B85FF83846}" destId="{2AC76023-2ACD-4DDC-BB96-D95529DA3DFD}" srcOrd="1" destOrd="0" presId="urn:microsoft.com/office/officeart/2005/8/layout/hList7#1"/>
    <dgm:cxn modelId="{26C153E5-2F8E-4AED-A9DF-4DF2C2CAE74C}" type="presOf" srcId="{A04D31D4-0557-4535-A7E5-75B85FF83846}" destId="{33C70D97-FF37-462F-97A3-1B5C3B2A680C}" srcOrd="0" destOrd="0" presId="urn:microsoft.com/office/officeart/2005/8/layout/hList7#1"/>
    <dgm:cxn modelId="{8AA65C55-54C6-45C5-8F48-6A5A9350A275}" srcId="{DD355DBC-0910-4E92-B118-F6DA60C0F792}" destId="{C592B503-4712-49ED-8888-B433D6CEE9DE}" srcOrd="1" destOrd="0" parTransId="{100D6B2D-0EF7-4E03-8E09-DA47F271BE5B}" sibTransId="{9EC9805F-28C4-47DC-8DA8-3BAF38C6727B}"/>
    <dgm:cxn modelId="{8CD5AF82-29E1-4E84-89E2-6E815011C63A}" type="presOf" srcId="{9EC9805F-28C4-47DC-8DA8-3BAF38C6727B}" destId="{997FF9D0-D4BA-4380-98EE-5569CD66E822}" srcOrd="0" destOrd="0" presId="urn:microsoft.com/office/officeart/2005/8/layout/hList7#1"/>
    <dgm:cxn modelId="{97C7ABF2-527F-4642-8F8C-A80AB66E9C46}" type="presOf" srcId="{C592B503-4712-49ED-8888-B433D6CEE9DE}" destId="{873CEAA4-B1EB-409F-BD37-9754A3D7C760}" srcOrd="1" destOrd="0" presId="urn:microsoft.com/office/officeart/2005/8/layout/hList7#1"/>
    <dgm:cxn modelId="{17C3AF61-24E9-4AB2-88A9-B24352B7F5D9}" type="presOf" srcId="{BA8CDF2A-B8C2-48E1-B50E-6F3E19CCC8E1}" destId="{FDB228F3-3B78-4E0E-B53F-14E4A5F2CB48}" srcOrd="1" destOrd="0" presId="urn:microsoft.com/office/officeart/2005/8/layout/hList7#1"/>
    <dgm:cxn modelId="{314DF246-5FB0-4C0A-8F89-51C3AA349791}" srcId="{DD355DBC-0910-4E92-B118-F6DA60C0F792}" destId="{8C44737D-7C89-484B-99F7-723ABB126806}" srcOrd="0" destOrd="0" parTransId="{7F2AA70F-07F2-44CE-8DF6-4315B1BE784A}" sibTransId="{527EBBDF-5C5E-4D1A-A241-C63EBDB6BFC2}"/>
    <dgm:cxn modelId="{045C5E7D-FEC2-43B7-8405-54E0AA5A2974}" type="presOf" srcId="{C592B503-4712-49ED-8888-B433D6CEE9DE}" destId="{6CF5B907-0C84-40F7-8EBC-8A0D820869B5}" srcOrd="0" destOrd="0" presId="urn:microsoft.com/office/officeart/2005/8/layout/hList7#1"/>
    <dgm:cxn modelId="{D92F0455-8101-4D8B-940C-3720A1A9C2CA}" type="presOf" srcId="{BA8CDF2A-B8C2-48E1-B50E-6F3E19CCC8E1}" destId="{322BC1C7-7341-4974-98C9-40ABC7A065C7}" srcOrd="0" destOrd="0" presId="urn:microsoft.com/office/officeart/2005/8/layout/hList7#1"/>
    <dgm:cxn modelId="{2A5C2DFF-CC91-483B-8B12-A1C013397EEC}" type="presParOf" srcId="{D8943863-1C0B-4E83-AB36-C6CFB527F9F4}" destId="{098FC967-A1CC-4572-98C6-9498D467A3D6}" srcOrd="0" destOrd="0" presId="urn:microsoft.com/office/officeart/2005/8/layout/hList7#1"/>
    <dgm:cxn modelId="{C474642C-09F7-4623-BDB7-97ADB9684190}" type="presParOf" srcId="{D8943863-1C0B-4E83-AB36-C6CFB527F9F4}" destId="{055E6CFE-F2FD-4AFB-A748-79899408F45F}" srcOrd="1" destOrd="0" presId="urn:microsoft.com/office/officeart/2005/8/layout/hList7#1"/>
    <dgm:cxn modelId="{E8258DDF-B8F1-498E-87C5-EEED7784F0D1}" type="presParOf" srcId="{055E6CFE-F2FD-4AFB-A748-79899408F45F}" destId="{57CCFB31-852B-4506-93A2-68E4065BB8E2}" srcOrd="0" destOrd="0" presId="urn:microsoft.com/office/officeart/2005/8/layout/hList7#1"/>
    <dgm:cxn modelId="{99A7367A-3284-4B3C-BD70-CBFB40A22E96}" type="presParOf" srcId="{57CCFB31-852B-4506-93A2-68E4065BB8E2}" destId="{24CCCC64-5C96-42D7-BF15-6115F0688628}" srcOrd="0" destOrd="0" presId="urn:microsoft.com/office/officeart/2005/8/layout/hList7#1"/>
    <dgm:cxn modelId="{2775A20F-C587-4C73-86F2-D8C982470533}" type="presParOf" srcId="{57CCFB31-852B-4506-93A2-68E4065BB8E2}" destId="{9FD01386-82A2-4AB9-A07A-B3B75232F729}" srcOrd="1" destOrd="0" presId="urn:microsoft.com/office/officeart/2005/8/layout/hList7#1"/>
    <dgm:cxn modelId="{6BD3B3A3-42A1-44E7-9794-DE381E228343}" type="presParOf" srcId="{57CCFB31-852B-4506-93A2-68E4065BB8E2}" destId="{BE77AFA2-A955-4626-8406-6386FED2D530}" srcOrd="2" destOrd="0" presId="urn:microsoft.com/office/officeart/2005/8/layout/hList7#1"/>
    <dgm:cxn modelId="{F3880477-AEB0-4B71-950B-1559AA277151}" type="presParOf" srcId="{57CCFB31-852B-4506-93A2-68E4065BB8E2}" destId="{0436C7B4-44BC-4FFB-B1E9-86BEB798260B}" srcOrd="3" destOrd="0" presId="urn:microsoft.com/office/officeart/2005/8/layout/hList7#1"/>
    <dgm:cxn modelId="{4A23522E-29E4-45FB-B547-6D8463765845}" type="presParOf" srcId="{055E6CFE-F2FD-4AFB-A748-79899408F45F}" destId="{64A7DE08-9ABC-4184-AB9B-EBF082CFD08D}" srcOrd="1" destOrd="0" presId="urn:microsoft.com/office/officeart/2005/8/layout/hList7#1"/>
    <dgm:cxn modelId="{D99D11ED-009E-49A0-8E04-C214581FA49E}" type="presParOf" srcId="{055E6CFE-F2FD-4AFB-A748-79899408F45F}" destId="{78297DF0-7D51-465B-8F09-40C01CB35652}" srcOrd="2" destOrd="0" presId="urn:microsoft.com/office/officeart/2005/8/layout/hList7#1"/>
    <dgm:cxn modelId="{EDD5CCB8-A443-4EF7-81B2-1FBC501D6DD4}" type="presParOf" srcId="{78297DF0-7D51-465B-8F09-40C01CB35652}" destId="{6CF5B907-0C84-40F7-8EBC-8A0D820869B5}" srcOrd="0" destOrd="0" presId="urn:microsoft.com/office/officeart/2005/8/layout/hList7#1"/>
    <dgm:cxn modelId="{38D9781B-57C7-4482-B0D3-E88476767EDB}" type="presParOf" srcId="{78297DF0-7D51-465B-8F09-40C01CB35652}" destId="{873CEAA4-B1EB-409F-BD37-9754A3D7C760}" srcOrd="1" destOrd="0" presId="urn:microsoft.com/office/officeart/2005/8/layout/hList7#1"/>
    <dgm:cxn modelId="{5F3A46DE-B9FB-45CE-8B03-521569A86758}" type="presParOf" srcId="{78297DF0-7D51-465B-8F09-40C01CB35652}" destId="{988807A0-FC44-40D1-B7D7-8116D92E0E73}" srcOrd="2" destOrd="0" presId="urn:microsoft.com/office/officeart/2005/8/layout/hList7#1"/>
    <dgm:cxn modelId="{2B33E0B7-7D52-4027-BAF5-78265054A7DC}" type="presParOf" srcId="{78297DF0-7D51-465B-8F09-40C01CB35652}" destId="{D7F1B56A-9743-437B-8B71-00850569076A}" srcOrd="3" destOrd="0" presId="urn:microsoft.com/office/officeart/2005/8/layout/hList7#1"/>
    <dgm:cxn modelId="{489B2092-DAA3-4276-B79A-C2EEDD3F49DE}" type="presParOf" srcId="{055E6CFE-F2FD-4AFB-A748-79899408F45F}" destId="{997FF9D0-D4BA-4380-98EE-5569CD66E822}" srcOrd="3" destOrd="0" presId="urn:microsoft.com/office/officeart/2005/8/layout/hList7#1"/>
    <dgm:cxn modelId="{D208CAC7-C1FC-4C4B-8434-61B8C0CAFFA6}" type="presParOf" srcId="{055E6CFE-F2FD-4AFB-A748-79899408F45F}" destId="{1071D782-0F84-419D-867A-99364619DA82}" srcOrd="4" destOrd="0" presId="urn:microsoft.com/office/officeart/2005/8/layout/hList7#1"/>
    <dgm:cxn modelId="{02648FA8-5544-4D75-8CC4-4536F50D6AE8}" type="presParOf" srcId="{1071D782-0F84-419D-867A-99364619DA82}" destId="{322BC1C7-7341-4974-98C9-40ABC7A065C7}" srcOrd="0" destOrd="0" presId="urn:microsoft.com/office/officeart/2005/8/layout/hList7#1"/>
    <dgm:cxn modelId="{224E85FC-C6B5-4CE6-B7AA-DA9C15A70455}" type="presParOf" srcId="{1071D782-0F84-419D-867A-99364619DA82}" destId="{FDB228F3-3B78-4E0E-B53F-14E4A5F2CB48}" srcOrd="1" destOrd="0" presId="urn:microsoft.com/office/officeart/2005/8/layout/hList7#1"/>
    <dgm:cxn modelId="{E8B63B8C-37E0-4A13-8D85-6CB30533C6C7}" type="presParOf" srcId="{1071D782-0F84-419D-867A-99364619DA82}" destId="{EC2F7B39-A456-40E7-BAE6-6D26706A9F62}" srcOrd="2" destOrd="0" presId="urn:microsoft.com/office/officeart/2005/8/layout/hList7#1"/>
    <dgm:cxn modelId="{4BAF2DC6-EADF-454D-8B11-DB71DBB6FD45}" type="presParOf" srcId="{1071D782-0F84-419D-867A-99364619DA82}" destId="{CEDCA7F9-536D-4C86-BA62-1BEE5D9249BD}" srcOrd="3" destOrd="0" presId="urn:microsoft.com/office/officeart/2005/8/layout/hList7#1"/>
    <dgm:cxn modelId="{D15443AF-6CA5-47CE-AB7E-A119A3C5C251}" type="presParOf" srcId="{055E6CFE-F2FD-4AFB-A748-79899408F45F}" destId="{2D910766-D83B-4325-82B3-38588D66A6C7}" srcOrd="5" destOrd="0" presId="urn:microsoft.com/office/officeart/2005/8/layout/hList7#1"/>
    <dgm:cxn modelId="{ED121FBD-A99A-4B51-B518-0AB0849030B2}" type="presParOf" srcId="{055E6CFE-F2FD-4AFB-A748-79899408F45F}" destId="{B9632FE2-DB4D-48A6-B853-484A765A20E3}" srcOrd="6" destOrd="0" presId="urn:microsoft.com/office/officeart/2005/8/layout/hList7#1"/>
    <dgm:cxn modelId="{3AAF6B8C-3BA7-4FD1-B4AA-B3D0B817947E}" type="presParOf" srcId="{B9632FE2-DB4D-48A6-B853-484A765A20E3}" destId="{33C70D97-FF37-462F-97A3-1B5C3B2A680C}" srcOrd="0" destOrd="0" presId="urn:microsoft.com/office/officeart/2005/8/layout/hList7#1"/>
    <dgm:cxn modelId="{DBDD65CA-21D4-4858-B67F-6415EA3926F6}" type="presParOf" srcId="{B9632FE2-DB4D-48A6-B853-484A765A20E3}" destId="{2AC76023-2ACD-4DDC-BB96-D95529DA3DFD}" srcOrd="1" destOrd="0" presId="urn:microsoft.com/office/officeart/2005/8/layout/hList7#1"/>
    <dgm:cxn modelId="{608F80A6-94D1-4109-816E-0C4F775AD2AC}" type="presParOf" srcId="{B9632FE2-DB4D-48A6-B853-484A765A20E3}" destId="{F6ECA432-ED09-4F28-859C-8907FB43B527}" srcOrd="2" destOrd="0" presId="urn:microsoft.com/office/officeart/2005/8/layout/hList7#1"/>
    <dgm:cxn modelId="{AECED627-B6EA-450B-95AF-E72CAEC50FC1}" type="presParOf" srcId="{B9632FE2-DB4D-48A6-B853-484A765A20E3}" destId="{D679FC51-2977-449C-B0CB-CAA410B4BB8E}" srcOrd="3" destOrd="0" presId="urn:microsoft.com/office/officeart/2005/8/layout/hList7#1"/>
  </dgm:cxnLst>
  <dgm:bg>
    <a:noFill/>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7B99D-BE1A-43B7-A8BC-D1DFCB83D81C}">
      <dsp:nvSpPr>
        <dsp:cNvPr id="0" name=""/>
        <dsp:cNvSpPr/>
      </dsp:nvSpPr>
      <dsp:spPr>
        <a:xfrm>
          <a:off x="-22044" y="0"/>
          <a:ext cx="5330739" cy="1056132"/>
        </a:xfrm>
        <a:prstGeom prst="roundRect">
          <a:avLst>
            <a:gd name="adj" fmla="val 10000"/>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baseline="0" dirty="0" smtClean="0"/>
            <a:t>Emerging Technologies</a:t>
          </a:r>
          <a:endParaRPr lang="en-US" sz="1600" kern="1200" baseline="0" dirty="0"/>
        </a:p>
        <a:p>
          <a:pPr marL="171450" lvl="1" indent="-171450" algn="l" defTabSz="711200">
            <a:lnSpc>
              <a:spcPct val="90000"/>
            </a:lnSpc>
            <a:spcBef>
              <a:spcPct val="0"/>
            </a:spcBef>
            <a:spcAft>
              <a:spcPct val="15000"/>
            </a:spcAft>
            <a:buChar char="••"/>
          </a:pPr>
          <a:r>
            <a:rPr lang="en-US" sz="1600" kern="1200" dirty="0" smtClean="0"/>
            <a:t>Through </a:t>
          </a:r>
          <a:r>
            <a:rPr lang="en-US" sz="1600" i="1" kern="1200" dirty="0" err="1" smtClean="0"/>
            <a:t>ePals</a:t>
          </a:r>
          <a:r>
            <a:rPr lang="en-US" sz="1600" kern="1200" dirty="0" smtClean="0"/>
            <a:t>, students will  engage in project-based learning to foster 21</a:t>
          </a:r>
          <a:r>
            <a:rPr lang="en-US" sz="1600" kern="1200" baseline="30000" dirty="0" smtClean="0"/>
            <a:t>st</a:t>
          </a:r>
          <a:r>
            <a:rPr lang="en-US" sz="1600" kern="1200" dirty="0" smtClean="0"/>
            <a:t> Century skills.</a:t>
          </a:r>
          <a:endParaRPr lang="en-US" sz="1600" kern="1200" dirty="0"/>
        </a:p>
      </dsp:txBody>
      <dsp:txXfrm>
        <a:off x="8889" y="30933"/>
        <a:ext cx="4082218" cy="994266"/>
      </dsp:txXfrm>
    </dsp:sp>
    <dsp:sp modelId="{19F8AD78-9AD1-4242-8500-750DB4531421}">
      <dsp:nvSpPr>
        <dsp:cNvPr id="0" name=""/>
        <dsp:cNvSpPr/>
      </dsp:nvSpPr>
      <dsp:spPr>
        <a:xfrm>
          <a:off x="339717" y="1248156"/>
          <a:ext cx="5485342" cy="1056132"/>
        </a:xfrm>
        <a:prstGeom prst="roundRect">
          <a:avLst>
            <a:gd name="adj" fmla="val 10000"/>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baseline="0" dirty="0" smtClean="0"/>
            <a:t>Communication &amp; Collaboration</a:t>
          </a:r>
          <a:endParaRPr lang="en-US" sz="1600" kern="1200" dirty="0"/>
        </a:p>
        <a:p>
          <a:pPr marL="171450" lvl="1" indent="-171450" algn="l" defTabSz="711200">
            <a:lnSpc>
              <a:spcPct val="90000"/>
            </a:lnSpc>
            <a:spcBef>
              <a:spcPct val="0"/>
            </a:spcBef>
            <a:spcAft>
              <a:spcPct val="15000"/>
            </a:spcAft>
            <a:buChar char="••"/>
          </a:pPr>
          <a:r>
            <a:rPr lang="en-US" sz="1600" kern="1200" dirty="0" smtClean="0"/>
            <a:t>Through </a:t>
          </a:r>
          <a:r>
            <a:rPr lang="en-US" sz="1600" i="1" kern="1200" dirty="0" err="1" smtClean="0"/>
            <a:t>ePals</a:t>
          </a:r>
          <a:r>
            <a:rPr lang="en-US" sz="1600" kern="1200" dirty="0" smtClean="0"/>
            <a:t>, students work with individuals or groups outside the school to develop cultural and global awareness</a:t>
          </a:r>
          <a:r>
            <a:rPr lang="en-US" sz="1400" kern="1200" dirty="0" smtClean="0"/>
            <a:t>.</a:t>
          </a:r>
          <a:endParaRPr lang="en-US" sz="1400" kern="1200" dirty="0"/>
        </a:p>
      </dsp:txBody>
      <dsp:txXfrm>
        <a:off x="370650" y="1279089"/>
        <a:ext cx="4245802" cy="994266"/>
      </dsp:txXfrm>
    </dsp:sp>
    <dsp:sp modelId="{A289F40D-48F4-4D47-B04F-26532AE85D72}">
      <dsp:nvSpPr>
        <dsp:cNvPr id="0" name=""/>
        <dsp:cNvSpPr/>
      </dsp:nvSpPr>
      <dsp:spPr>
        <a:xfrm>
          <a:off x="893620" y="2496312"/>
          <a:ext cx="5242560" cy="1056132"/>
        </a:xfrm>
        <a:prstGeom prst="roundRect">
          <a:avLst>
            <a:gd name="adj" fmla="val 10000"/>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Ethical Use</a:t>
          </a:r>
          <a:endParaRPr lang="en-US" sz="1600" kern="1200" dirty="0"/>
        </a:p>
        <a:p>
          <a:pPr marL="171450" lvl="1" indent="-171450" algn="l" defTabSz="711200">
            <a:lnSpc>
              <a:spcPct val="90000"/>
            </a:lnSpc>
            <a:spcBef>
              <a:spcPct val="0"/>
            </a:spcBef>
            <a:spcAft>
              <a:spcPct val="15000"/>
            </a:spcAft>
            <a:buChar char="••"/>
          </a:pPr>
          <a:r>
            <a:rPr lang="en-US" sz="1600" kern="1200" dirty="0" smtClean="0"/>
            <a:t>Through </a:t>
          </a:r>
          <a:r>
            <a:rPr lang="en-US" sz="1600" i="1" kern="1200" dirty="0" err="1" smtClean="0"/>
            <a:t>ePals</a:t>
          </a:r>
          <a:r>
            <a:rPr lang="en-US" sz="1600" kern="1200" dirty="0" smtClean="0"/>
            <a:t>, students will understand ethical issues  surrounding technology and will engage in safe practices</a:t>
          </a:r>
          <a:endParaRPr lang="en-US" sz="1600" kern="1200" dirty="0"/>
        </a:p>
      </dsp:txBody>
      <dsp:txXfrm>
        <a:off x="924553" y="2527245"/>
        <a:ext cx="4061697" cy="994265"/>
      </dsp:txXfrm>
    </dsp:sp>
    <dsp:sp modelId="{FB1E1DA4-6477-4999-8B5F-ED631F710D7D}">
      <dsp:nvSpPr>
        <dsp:cNvPr id="0" name=""/>
        <dsp:cNvSpPr/>
      </dsp:nvSpPr>
      <dsp:spPr>
        <a:xfrm>
          <a:off x="1332684" y="3724602"/>
          <a:ext cx="5242560" cy="1056132"/>
        </a:xfrm>
        <a:prstGeom prst="roundRect">
          <a:avLst>
            <a:gd name="adj" fmla="val 10000"/>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Proficiency</a:t>
          </a:r>
          <a:endParaRPr lang="en-US" sz="1600" kern="1200" dirty="0"/>
        </a:p>
        <a:p>
          <a:pPr marL="171450" lvl="1" indent="-171450" algn="l" defTabSz="711200">
            <a:lnSpc>
              <a:spcPct val="90000"/>
            </a:lnSpc>
            <a:spcBef>
              <a:spcPct val="0"/>
            </a:spcBef>
            <a:spcAft>
              <a:spcPct val="15000"/>
            </a:spcAft>
            <a:buChar char="••"/>
          </a:pPr>
          <a:r>
            <a:rPr lang="en-US" sz="1600" kern="1200" dirty="0" smtClean="0"/>
            <a:t>Through </a:t>
          </a:r>
          <a:r>
            <a:rPr lang="en-US" sz="1600" i="1" kern="1200" dirty="0" err="1" smtClean="0"/>
            <a:t>ePals</a:t>
          </a:r>
          <a:r>
            <a:rPr lang="en-US" sz="1600" kern="1200" dirty="0" smtClean="0"/>
            <a:t>, students will </a:t>
          </a:r>
          <a:r>
            <a:rPr lang="en-US" sz="1600" kern="1200" dirty="0" smtClean="0"/>
            <a:t>select, use and troubleshoot a wide variety of digital tools and resources </a:t>
          </a:r>
          <a:endParaRPr lang="en-US" sz="1600" kern="1200" dirty="0"/>
        </a:p>
      </dsp:txBody>
      <dsp:txXfrm>
        <a:off x="1363617" y="3755535"/>
        <a:ext cx="4055143" cy="994266"/>
      </dsp:txXfrm>
    </dsp:sp>
    <dsp:sp modelId="{DD965A54-D03C-46D0-83A1-B605358D9587}">
      <dsp:nvSpPr>
        <dsp:cNvPr id="0" name=""/>
        <dsp:cNvSpPr/>
      </dsp:nvSpPr>
      <dsp:spPr>
        <a:xfrm>
          <a:off x="4578119" y="808901"/>
          <a:ext cx="686485" cy="686485"/>
        </a:xfrm>
        <a:prstGeom prst="downArrow">
          <a:avLst>
            <a:gd name="adj1" fmla="val 55000"/>
            <a:gd name="adj2" fmla="val 45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4732578" y="808901"/>
        <a:ext cx="377567" cy="516580"/>
      </dsp:txXfrm>
    </dsp:sp>
    <dsp:sp modelId="{08B8413A-9778-4111-AAFD-657C0C7E1739}">
      <dsp:nvSpPr>
        <dsp:cNvPr id="0" name=""/>
        <dsp:cNvSpPr/>
      </dsp:nvSpPr>
      <dsp:spPr>
        <a:xfrm>
          <a:off x="5017183" y="2057057"/>
          <a:ext cx="686485" cy="686485"/>
        </a:xfrm>
        <a:prstGeom prst="downArrow">
          <a:avLst>
            <a:gd name="adj1" fmla="val 55000"/>
            <a:gd name="adj2" fmla="val 45000"/>
          </a:avLst>
        </a:prstGeom>
        <a:solidFill>
          <a:schemeClr val="accent2">
            <a:alpha val="90000"/>
            <a:tint val="40000"/>
            <a:hueOff val="0"/>
            <a:satOff val="0"/>
            <a:lumOff val="0"/>
            <a:alphaOff val="-2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5171642" y="2057057"/>
        <a:ext cx="377567" cy="516580"/>
      </dsp:txXfrm>
    </dsp:sp>
    <dsp:sp modelId="{63324664-786A-431F-B17F-56A70F8E5B2E}">
      <dsp:nvSpPr>
        <dsp:cNvPr id="0" name=""/>
        <dsp:cNvSpPr/>
      </dsp:nvSpPr>
      <dsp:spPr>
        <a:xfrm>
          <a:off x="5449694" y="3305213"/>
          <a:ext cx="686485" cy="686485"/>
        </a:xfrm>
        <a:prstGeom prst="downArrow">
          <a:avLst>
            <a:gd name="adj1" fmla="val 55000"/>
            <a:gd name="adj2" fmla="val 45000"/>
          </a:avLst>
        </a:prstGeom>
        <a:solidFill>
          <a:schemeClr val="accent2">
            <a:alpha val="90000"/>
            <a:tint val="40000"/>
            <a:hueOff val="0"/>
            <a:satOff val="0"/>
            <a:lumOff val="0"/>
            <a:alpha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5604153" y="3305213"/>
        <a:ext cx="377567" cy="516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08C0D-1CD1-4993-8DB9-23A09F359739}">
      <dsp:nvSpPr>
        <dsp:cNvPr id="0" name=""/>
        <dsp:cNvSpPr/>
      </dsp:nvSpPr>
      <dsp:spPr>
        <a:xfrm>
          <a:off x="615822" y="249553"/>
          <a:ext cx="3584448" cy="3584448"/>
        </a:xfrm>
        <a:prstGeom prst="pie">
          <a:avLst>
            <a:gd name="adj1" fmla="val 16200000"/>
            <a:gd name="adj2" fmla="val 1980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baseline="0" dirty="0" smtClean="0"/>
            <a:t>Your Local School Tech.</a:t>
          </a:r>
          <a:endParaRPr lang="en-US" sz="1500" kern="1200" baseline="0" dirty="0"/>
        </a:p>
      </dsp:txBody>
      <dsp:txXfrm>
        <a:off x="2493390" y="707424"/>
        <a:ext cx="938784" cy="725424"/>
      </dsp:txXfrm>
    </dsp:sp>
    <dsp:sp modelId="{B6355E67-F799-4FB5-BCBC-AD23B54D139B}">
      <dsp:nvSpPr>
        <dsp:cNvPr id="0" name=""/>
        <dsp:cNvSpPr/>
      </dsp:nvSpPr>
      <dsp:spPr>
        <a:xfrm>
          <a:off x="658494" y="323376"/>
          <a:ext cx="3584448" cy="3584448"/>
        </a:xfrm>
        <a:prstGeom prst="pie">
          <a:avLst>
            <a:gd name="adj1" fmla="val 19800000"/>
            <a:gd name="adj2" fmla="val 180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baseline="0" dirty="0" smtClean="0"/>
            <a:t>Your Peers</a:t>
          </a:r>
          <a:endParaRPr lang="en-US" sz="1500" kern="1200" baseline="0" dirty="0"/>
        </a:p>
      </dsp:txBody>
      <dsp:txXfrm>
        <a:off x="3090799" y="1774224"/>
        <a:ext cx="981456" cy="704088"/>
      </dsp:txXfrm>
    </dsp:sp>
    <dsp:sp modelId="{76F351C1-5912-49C8-94A6-3DA6A2663E4E}">
      <dsp:nvSpPr>
        <dsp:cNvPr id="0" name=""/>
        <dsp:cNvSpPr/>
      </dsp:nvSpPr>
      <dsp:spPr>
        <a:xfrm>
          <a:off x="615822" y="397198"/>
          <a:ext cx="3584448" cy="3584448"/>
        </a:xfrm>
        <a:prstGeom prst="pie">
          <a:avLst>
            <a:gd name="adj1" fmla="val 1800000"/>
            <a:gd name="adj2" fmla="val 540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The County Technology Dept.</a:t>
          </a:r>
          <a:endParaRPr lang="en-US" sz="1500" kern="1200" dirty="0"/>
        </a:p>
      </dsp:txBody>
      <dsp:txXfrm>
        <a:off x="2493390" y="2819688"/>
        <a:ext cx="938784" cy="725424"/>
      </dsp:txXfrm>
    </dsp:sp>
    <dsp:sp modelId="{5EE2D734-A0AE-4C9D-8DE6-E7ED36922AB6}">
      <dsp:nvSpPr>
        <dsp:cNvPr id="0" name=""/>
        <dsp:cNvSpPr/>
      </dsp:nvSpPr>
      <dsp:spPr>
        <a:xfrm>
          <a:off x="530478" y="397198"/>
          <a:ext cx="3584448" cy="3584448"/>
        </a:xfrm>
        <a:prstGeom prst="pie">
          <a:avLst>
            <a:gd name="adj1" fmla="val 5400000"/>
            <a:gd name="adj2" fmla="val 900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Your Students</a:t>
          </a:r>
          <a:endParaRPr lang="en-US" sz="1500" kern="1200" dirty="0"/>
        </a:p>
      </dsp:txBody>
      <dsp:txXfrm>
        <a:off x="1298574" y="2819688"/>
        <a:ext cx="938784" cy="725424"/>
      </dsp:txXfrm>
    </dsp:sp>
    <dsp:sp modelId="{0C3A547B-0955-423E-A3D5-AAA18097F0B7}">
      <dsp:nvSpPr>
        <dsp:cNvPr id="0" name=""/>
        <dsp:cNvSpPr/>
      </dsp:nvSpPr>
      <dsp:spPr>
        <a:xfrm>
          <a:off x="487806" y="323376"/>
          <a:ext cx="3584448" cy="3584448"/>
        </a:xfrm>
        <a:prstGeom prst="pie">
          <a:avLst>
            <a:gd name="adj1" fmla="val 9000000"/>
            <a:gd name="adj2" fmla="val 1260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baseline="0" smtClean="0"/>
            <a:t>Your Technology Committee</a:t>
          </a:r>
          <a:endParaRPr lang="en-US" sz="1500" kern="1200" baseline="0" dirty="0"/>
        </a:p>
      </dsp:txBody>
      <dsp:txXfrm>
        <a:off x="658494" y="1774224"/>
        <a:ext cx="981456" cy="704088"/>
      </dsp:txXfrm>
    </dsp:sp>
    <dsp:sp modelId="{B5BB9A2B-F15E-4C6C-A837-9E9DA0A3311D}">
      <dsp:nvSpPr>
        <dsp:cNvPr id="0" name=""/>
        <dsp:cNvSpPr/>
      </dsp:nvSpPr>
      <dsp:spPr>
        <a:xfrm>
          <a:off x="530478" y="249553"/>
          <a:ext cx="3584448" cy="3584448"/>
        </a:xfrm>
        <a:prstGeom prst="pie">
          <a:avLst>
            <a:gd name="adj1" fmla="val 12600000"/>
            <a:gd name="adj2" fmla="val 16200000"/>
          </a:avLst>
        </a:prstGeom>
        <a:solidFill>
          <a:srgbClr val="C00000"/>
        </a:solidFill>
        <a:ln>
          <a:solidFill>
            <a:srgbClr val="FF000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baseline="0" dirty="0" smtClean="0"/>
            <a:t>Your Media Specialist</a:t>
          </a:r>
          <a:endParaRPr lang="en-US" sz="1500" kern="1200" baseline="0" dirty="0"/>
        </a:p>
      </dsp:txBody>
      <dsp:txXfrm>
        <a:off x="1298574" y="707424"/>
        <a:ext cx="938784" cy="725424"/>
      </dsp:txXfrm>
    </dsp:sp>
    <dsp:sp modelId="{1A62B667-0C88-4F01-9CD3-95B2330B6064}">
      <dsp:nvSpPr>
        <dsp:cNvPr id="0" name=""/>
        <dsp:cNvSpPr/>
      </dsp:nvSpPr>
      <dsp:spPr>
        <a:xfrm>
          <a:off x="393797" y="27659"/>
          <a:ext cx="4028236" cy="4028236"/>
        </a:xfrm>
        <a:prstGeom prst="circularArrow">
          <a:avLst>
            <a:gd name="adj1" fmla="val 5085"/>
            <a:gd name="adj2" fmla="val 327528"/>
            <a:gd name="adj3" fmla="val 19472472"/>
            <a:gd name="adj4" fmla="val 16200251"/>
            <a:gd name="adj5" fmla="val 5932"/>
          </a:avLst>
        </a:prstGeom>
        <a:solidFill>
          <a:schemeClr val="accent2">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24B6AAF-8FD2-4022-93D3-15C99115297E}">
      <dsp:nvSpPr>
        <dsp:cNvPr id="0" name=""/>
        <dsp:cNvSpPr/>
      </dsp:nvSpPr>
      <dsp:spPr>
        <a:xfrm>
          <a:off x="436469" y="101481"/>
          <a:ext cx="4028236" cy="4028236"/>
        </a:xfrm>
        <a:prstGeom prst="circularArrow">
          <a:avLst>
            <a:gd name="adj1" fmla="val 5085"/>
            <a:gd name="adj2" fmla="val 327528"/>
            <a:gd name="adj3" fmla="val 1472472"/>
            <a:gd name="adj4" fmla="val 19800000"/>
            <a:gd name="adj5" fmla="val 5932"/>
          </a:avLst>
        </a:prstGeom>
        <a:solidFill>
          <a:schemeClr val="accent3">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4905191-A147-4E73-B22B-6325AD2F07DD}">
      <dsp:nvSpPr>
        <dsp:cNvPr id="0" name=""/>
        <dsp:cNvSpPr/>
      </dsp:nvSpPr>
      <dsp:spPr>
        <a:xfrm>
          <a:off x="393797" y="175304"/>
          <a:ext cx="4028236" cy="4028236"/>
        </a:xfrm>
        <a:prstGeom prst="circularArrow">
          <a:avLst>
            <a:gd name="adj1" fmla="val 5085"/>
            <a:gd name="adj2" fmla="val 327528"/>
            <a:gd name="adj3" fmla="val 5072221"/>
            <a:gd name="adj4" fmla="val 1800000"/>
            <a:gd name="adj5" fmla="val 5932"/>
          </a:avLst>
        </a:prstGeom>
        <a:solidFill>
          <a:schemeClr val="accent4">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517BCA2-568E-42A5-9F7C-C579DB4A6539}">
      <dsp:nvSpPr>
        <dsp:cNvPr id="0" name=""/>
        <dsp:cNvSpPr/>
      </dsp:nvSpPr>
      <dsp:spPr>
        <a:xfrm>
          <a:off x="308715" y="175304"/>
          <a:ext cx="4028236" cy="4028236"/>
        </a:xfrm>
        <a:prstGeom prst="circularArrow">
          <a:avLst>
            <a:gd name="adj1" fmla="val 5085"/>
            <a:gd name="adj2" fmla="val 327528"/>
            <a:gd name="adj3" fmla="val 8672472"/>
            <a:gd name="adj4" fmla="val 5400251"/>
            <a:gd name="adj5" fmla="val 5932"/>
          </a:avLst>
        </a:prstGeom>
        <a:solidFill>
          <a:schemeClr val="accent5">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135FC5B-8E5A-4957-B45F-EAD8DFE7B6DE}">
      <dsp:nvSpPr>
        <dsp:cNvPr id="0" name=""/>
        <dsp:cNvSpPr/>
      </dsp:nvSpPr>
      <dsp:spPr>
        <a:xfrm>
          <a:off x="266043" y="101481"/>
          <a:ext cx="4028236" cy="4028236"/>
        </a:xfrm>
        <a:prstGeom prst="circularArrow">
          <a:avLst>
            <a:gd name="adj1" fmla="val 5085"/>
            <a:gd name="adj2" fmla="val 327528"/>
            <a:gd name="adj3" fmla="val 12272472"/>
            <a:gd name="adj4" fmla="val 9000000"/>
            <a:gd name="adj5" fmla="val 5932"/>
          </a:avLst>
        </a:prstGeom>
        <a:solidFill>
          <a:schemeClr val="accent6">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AC9D6D6-9D53-4A4E-9666-5B0B93E24CBF}">
      <dsp:nvSpPr>
        <dsp:cNvPr id="0" name=""/>
        <dsp:cNvSpPr/>
      </dsp:nvSpPr>
      <dsp:spPr>
        <a:xfrm>
          <a:off x="311132" y="52593"/>
          <a:ext cx="4028236" cy="4028236"/>
        </a:xfrm>
        <a:prstGeom prst="circularArrow">
          <a:avLst>
            <a:gd name="adj1" fmla="val 5085"/>
            <a:gd name="adj2" fmla="val 327528"/>
            <a:gd name="adj3" fmla="val 15872221"/>
            <a:gd name="adj4" fmla="val 12600000"/>
            <a:gd name="adj5" fmla="val 5932"/>
          </a:avLst>
        </a:prstGeom>
        <a:solidFill>
          <a:schemeClr val="accent2">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CCC64-5C96-42D7-BF15-6115F0688628}">
      <dsp:nvSpPr>
        <dsp:cNvPr id="0" name=""/>
        <dsp:cNvSpPr/>
      </dsp:nvSpPr>
      <dsp:spPr>
        <a:xfrm>
          <a:off x="1101" y="0"/>
          <a:ext cx="1154571" cy="3429000"/>
        </a:xfrm>
        <a:prstGeom prst="roundRect">
          <a:avLst>
            <a:gd name="adj" fmla="val 10000"/>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Step </a:t>
          </a:r>
          <a:r>
            <a:rPr lang="en-US" sz="1400" b="1" kern="1200" dirty="0" smtClean="0"/>
            <a:t>1</a:t>
          </a:r>
          <a:r>
            <a:rPr lang="en-US" sz="1200" kern="1200" dirty="0" smtClean="0"/>
            <a:t/>
          </a:r>
          <a:br>
            <a:rPr lang="en-US" sz="1200" kern="1200" dirty="0" smtClean="0"/>
          </a:br>
          <a:r>
            <a:rPr lang="en-US" sz="1000" kern="1200" dirty="0" smtClean="0">
              <a:latin typeface="+mn-lt"/>
            </a:rPr>
            <a:t>Create an account</a:t>
          </a:r>
          <a:endParaRPr lang="en-US" sz="1000" kern="1200" dirty="0">
            <a:latin typeface="+mn-lt"/>
          </a:endParaRPr>
        </a:p>
      </dsp:txBody>
      <dsp:txXfrm>
        <a:off x="1101" y="1371600"/>
        <a:ext cx="1154571" cy="1371600"/>
      </dsp:txXfrm>
    </dsp:sp>
    <dsp:sp modelId="{0436C7B4-44BC-4FFB-B1E9-86BEB798260B}">
      <dsp:nvSpPr>
        <dsp:cNvPr id="0" name=""/>
        <dsp:cNvSpPr/>
      </dsp:nvSpPr>
      <dsp:spPr>
        <a:xfrm>
          <a:off x="35738" y="205740"/>
          <a:ext cx="1085297" cy="1141857"/>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CF5B907-0C84-40F7-8EBC-8A0D820869B5}">
      <dsp:nvSpPr>
        <dsp:cNvPr id="0" name=""/>
        <dsp:cNvSpPr/>
      </dsp:nvSpPr>
      <dsp:spPr>
        <a:xfrm>
          <a:off x="1190310" y="0"/>
          <a:ext cx="1154571" cy="3429000"/>
        </a:xfrm>
        <a:prstGeom prst="roundRect">
          <a:avLst>
            <a:gd name="adj" fmla="val 10000"/>
          </a:avLst>
        </a:prstGeom>
        <a:solidFill>
          <a:schemeClr val="accent2">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Step </a:t>
          </a:r>
          <a:r>
            <a:rPr lang="en-US" sz="1400" b="1" kern="1200" dirty="0" smtClean="0"/>
            <a:t>2</a:t>
          </a:r>
          <a:r>
            <a:rPr lang="en-US" sz="1200" kern="1200" dirty="0" smtClean="0"/>
            <a:t/>
          </a:r>
          <a:br>
            <a:rPr lang="en-US" sz="1200" kern="1200" dirty="0" smtClean="0"/>
          </a:br>
          <a:r>
            <a:rPr lang="en-US" sz="1000" kern="1200" dirty="0" smtClean="0"/>
            <a:t>Add students</a:t>
          </a:r>
          <a:endParaRPr lang="en-US" sz="1000" kern="1200" dirty="0"/>
        </a:p>
      </dsp:txBody>
      <dsp:txXfrm>
        <a:off x="1190310" y="1371600"/>
        <a:ext cx="1154571" cy="1371600"/>
      </dsp:txXfrm>
    </dsp:sp>
    <dsp:sp modelId="{D7F1B56A-9743-437B-8B71-00850569076A}">
      <dsp:nvSpPr>
        <dsp:cNvPr id="0" name=""/>
        <dsp:cNvSpPr/>
      </dsp:nvSpPr>
      <dsp:spPr>
        <a:xfrm>
          <a:off x="1224947" y="205740"/>
          <a:ext cx="1085297" cy="1141857"/>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2BC1C7-7341-4974-98C9-40ABC7A065C7}">
      <dsp:nvSpPr>
        <dsp:cNvPr id="0" name=""/>
        <dsp:cNvSpPr/>
      </dsp:nvSpPr>
      <dsp:spPr>
        <a:xfrm>
          <a:off x="2379518" y="0"/>
          <a:ext cx="1154571" cy="3429000"/>
        </a:xfrm>
        <a:prstGeom prst="roundRect">
          <a:avLst>
            <a:gd name="adj" fmla="val 10000"/>
          </a:avLst>
        </a:prstGeom>
        <a:solidFill>
          <a:schemeClr val="accent2">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Step </a:t>
          </a:r>
          <a:r>
            <a:rPr lang="en-US" sz="1400" b="1" kern="1200" dirty="0" smtClean="0"/>
            <a:t>3</a:t>
          </a:r>
          <a:r>
            <a:rPr lang="en-US" sz="1200" kern="1200" dirty="0" smtClean="0"/>
            <a:t/>
          </a:r>
          <a:br>
            <a:rPr lang="en-US" sz="1200" kern="1200" dirty="0" smtClean="0"/>
          </a:br>
          <a:r>
            <a:rPr lang="en-US" sz="1000" kern="1200" dirty="0" smtClean="0"/>
            <a:t>Manage account settings</a:t>
          </a:r>
          <a:endParaRPr lang="en-US" sz="1000" kern="1200" dirty="0"/>
        </a:p>
      </dsp:txBody>
      <dsp:txXfrm>
        <a:off x="2379518" y="1371600"/>
        <a:ext cx="1154571" cy="1371600"/>
      </dsp:txXfrm>
    </dsp:sp>
    <dsp:sp modelId="{CEDCA7F9-536D-4C86-BA62-1BEE5D9249BD}">
      <dsp:nvSpPr>
        <dsp:cNvPr id="0" name=""/>
        <dsp:cNvSpPr/>
      </dsp:nvSpPr>
      <dsp:spPr>
        <a:xfrm>
          <a:off x="2414155" y="205740"/>
          <a:ext cx="1085297" cy="1141857"/>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3C70D97-FF37-462F-97A3-1B5C3B2A680C}">
      <dsp:nvSpPr>
        <dsp:cNvPr id="0" name=""/>
        <dsp:cNvSpPr/>
      </dsp:nvSpPr>
      <dsp:spPr>
        <a:xfrm>
          <a:off x="3568727" y="0"/>
          <a:ext cx="1154571" cy="3429000"/>
        </a:xfrm>
        <a:prstGeom prst="roundRect">
          <a:avLst>
            <a:gd name="adj" fmla="val 10000"/>
          </a:avLst>
        </a:prstGeom>
        <a:solidFill>
          <a:schemeClr val="accent2">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Step </a:t>
          </a:r>
          <a:r>
            <a:rPr lang="en-US" sz="1400" b="1" kern="1200" dirty="0" smtClean="0"/>
            <a:t>4</a:t>
          </a:r>
          <a:r>
            <a:rPr lang="en-US" sz="1000" kern="1200" dirty="0" smtClean="0"/>
            <a:t/>
          </a:r>
          <a:br>
            <a:rPr lang="en-US" sz="1000" kern="1200" dirty="0" smtClean="0"/>
          </a:br>
          <a:r>
            <a:rPr lang="en-US" sz="1000" kern="1200" dirty="0" smtClean="0"/>
            <a:t>Manage student accounts</a:t>
          </a:r>
          <a:endParaRPr lang="en-US" sz="1000" kern="1200" dirty="0"/>
        </a:p>
      </dsp:txBody>
      <dsp:txXfrm>
        <a:off x="3568727" y="1371600"/>
        <a:ext cx="1154571" cy="1371600"/>
      </dsp:txXfrm>
    </dsp:sp>
    <dsp:sp modelId="{D679FC51-2977-449C-B0CB-CAA410B4BB8E}">
      <dsp:nvSpPr>
        <dsp:cNvPr id="0" name=""/>
        <dsp:cNvSpPr/>
      </dsp:nvSpPr>
      <dsp:spPr>
        <a:xfrm>
          <a:off x="3603364" y="205740"/>
          <a:ext cx="1085297" cy="1141857"/>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98FC967-A1CC-4572-98C6-9498D467A3D6}">
      <dsp:nvSpPr>
        <dsp:cNvPr id="0" name=""/>
        <dsp:cNvSpPr/>
      </dsp:nvSpPr>
      <dsp:spPr>
        <a:xfrm>
          <a:off x="188975" y="2743200"/>
          <a:ext cx="4346447" cy="514350"/>
        </a:xfrm>
        <a:prstGeom prst="leftRight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7/10/2014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1293770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7/10/2014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336296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a:t>
            </a:fld>
            <a:endParaRPr lang="en-US"/>
          </a:p>
        </p:txBody>
      </p:sp>
    </p:spTree>
    <p:extLst>
      <p:ext uri="{BB962C8B-B14F-4D97-AF65-F5344CB8AC3E}">
        <p14:creationId xmlns:p14="http://schemas.microsoft.com/office/powerpoint/2010/main" val="3669778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8650" y="76200"/>
            <a:ext cx="7258050" cy="7741920"/>
          </a:xfrm>
          <a:prstGeom prst="rect">
            <a:avLst/>
          </a:prstGeom>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2214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82BD6-FC20-4557-852B-8433F8572D30}" type="slidenum">
              <a:rPr lang="en-US" smtClean="0"/>
              <a:pPr/>
              <a:t>‹#›</a:t>
            </a:fld>
            <a:endParaRPr lang="en-US"/>
          </a:p>
        </p:txBody>
      </p:sp>
    </p:spTree>
    <p:extLst>
      <p:ext uri="{BB962C8B-B14F-4D97-AF65-F5344CB8AC3E}">
        <p14:creationId xmlns:p14="http://schemas.microsoft.com/office/powerpoint/2010/main" val="2504500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7181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381000" y="6696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152400" y="152400"/>
            <a:ext cx="8229600" cy="639763"/>
          </a:xfrm>
        </p:spPr>
        <p:txBody>
          <a:bodyPr/>
          <a:lstStyle/>
          <a:p>
            <a:r>
              <a:rPr lang="en-US" smtClean="0"/>
              <a:t>Click to edit Master title style</a:t>
            </a:r>
            <a:endParaRPr lang="en-US"/>
          </a:p>
        </p:txBody>
      </p:sp>
    </p:spTree>
    <p:extLst>
      <p:ext uri="{BB962C8B-B14F-4D97-AF65-F5344CB8AC3E}">
        <p14:creationId xmlns:p14="http://schemas.microsoft.com/office/powerpoint/2010/main" val="9406076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4005528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4478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4478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048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048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130928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478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1752601"/>
            <a:ext cx="4040188" cy="4068763"/>
          </a:xfrm>
        </p:spPr>
        <p:txBody>
          <a:bodyPr/>
          <a:lstStyle>
            <a:lvl1pPr>
              <a:lnSpc>
                <a:spcPct val="100000"/>
              </a:lnSpc>
              <a:buClr>
                <a:schemeClr val="tx1">
                  <a:lumMod val="95000"/>
                  <a:lumOff val="5000"/>
                </a:schemeClr>
              </a:buClr>
              <a:defRPr sz="2000"/>
            </a:lvl1pPr>
            <a:lvl2pPr>
              <a:lnSpc>
                <a:spcPct val="100000"/>
              </a:lnSpc>
              <a:buClr>
                <a:schemeClr val="tx1">
                  <a:lumMod val="95000"/>
                  <a:lumOff val="5000"/>
                </a:schemeClr>
              </a:buClr>
              <a:defRPr sz="2000"/>
            </a:lvl2pPr>
            <a:lvl3pPr>
              <a:lnSpc>
                <a:spcPct val="100000"/>
              </a:lnSpc>
              <a:buClr>
                <a:schemeClr val="tx1">
                  <a:lumMod val="95000"/>
                  <a:lumOff val="5000"/>
                </a:schemeClr>
              </a:buClr>
              <a:defRPr sz="1800"/>
            </a:lvl3pPr>
            <a:lvl4pPr>
              <a:lnSpc>
                <a:spcPct val="100000"/>
              </a:lnSpc>
              <a:buClr>
                <a:schemeClr val="tx1">
                  <a:lumMod val="95000"/>
                  <a:lumOff val="5000"/>
                </a:schemeClr>
              </a:buClr>
              <a:defRPr sz="1600"/>
            </a:lvl4pPr>
            <a:lvl5pPr>
              <a:lnSpc>
                <a:spcPct val="100000"/>
              </a:lnSpc>
              <a:buClr>
                <a:schemeClr val="tx1">
                  <a:lumMod val="95000"/>
                  <a:lumOff val="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116388" y="1752601"/>
            <a:ext cx="4041775" cy="4068763"/>
          </a:xfrm>
        </p:spPr>
        <p:txBody>
          <a:bodyPr/>
          <a:lstStyle>
            <a:lvl1pPr>
              <a:buClr>
                <a:schemeClr val="tx1">
                  <a:lumMod val="95000"/>
                  <a:lumOff val="5000"/>
                </a:schemeClr>
              </a:buClr>
              <a:defRPr sz="2000"/>
            </a:lvl1pPr>
            <a:lvl2pPr>
              <a:buClr>
                <a:schemeClr val="tx1">
                  <a:lumMod val="95000"/>
                  <a:lumOff val="5000"/>
                </a:schemeClr>
              </a:buClr>
              <a:defRPr sz="2000"/>
            </a:lvl2pPr>
            <a:lvl3pPr>
              <a:buClr>
                <a:schemeClr val="tx1">
                  <a:lumMod val="95000"/>
                  <a:lumOff val="5000"/>
                </a:schemeClr>
              </a:buClr>
              <a:defRPr sz="1800"/>
            </a:lvl3pPr>
            <a:lvl4pPr>
              <a:buClr>
                <a:schemeClr val="tx1">
                  <a:lumMod val="95000"/>
                  <a:lumOff val="5000"/>
                </a:schemeClr>
              </a:buClr>
              <a:defRPr sz="1600"/>
            </a:lvl4pPr>
            <a:lvl5pPr>
              <a:buClr>
                <a:schemeClr val="tx1">
                  <a:lumMod val="95000"/>
                  <a:lumOff val="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119561" y="14478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1103609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1"/>
            <a:ext cx="4038600" cy="4525964"/>
          </a:xfrm>
        </p:spPr>
        <p:txBody>
          <a:bodyPr/>
          <a:lstStyle>
            <a:lvl1pPr>
              <a:buClr>
                <a:schemeClr val="tx1">
                  <a:lumMod val="75000"/>
                  <a:lumOff val="25000"/>
                </a:schemeClr>
              </a:buClr>
              <a:defRPr sz="2400"/>
            </a:lvl1pPr>
            <a:lvl2pPr>
              <a:buClr>
                <a:schemeClr val="tx1">
                  <a:lumMod val="75000"/>
                  <a:lumOff val="25000"/>
                </a:schemeClr>
              </a:buClr>
              <a:defRPr sz="2000"/>
            </a:lvl2pPr>
            <a:lvl3pPr>
              <a:buClr>
                <a:schemeClr val="tx1">
                  <a:lumMod val="75000"/>
                  <a:lumOff val="25000"/>
                </a:schemeClr>
              </a:buClr>
              <a:defRPr sz="2000"/>
            </a:lvl3pPr>
            <a:lvl4pPr>
              <a:buClr>
                <a:schemeClr val="tx1">
                  <a:lumMod val="75000"/>
                  <a:lumOff val="25000"/>
                </a:schemeClr>
              </a:buClr>
              <a:defRPr sz="1800"/>
            </a:lvl4pPr>
            <a:lvl5pPr>
              <a:buClr>
                <a:schemeClr val="tx1">
                  <a:lumMod val="75000"/>
                  <a:lumOff val="2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5800" y="1295401"/>
            <a:ext cx="4038600" cy="4525964"/>
          </a:xfrm>
        </p:spPr>
        <p:txBody>
          <a:bodyPr/>
          <a:lstStyle>
            <a:lvl1pPr>
              <a:buClr>
                <a:schemeClr val="tx1">
                  <a:lumMod val="75000"/>
                  <a:lumOff val="25000"/>
                </a:schemeClr>
              </a:buClr>
              <a:defRPr sz="2400"/>
            </a:lvl1pPr>
            <a:lvl2pPr>
              <a:buClr>
                <a:schemeClr val="tx1">
                  <a:lumMod val="75000"/>
                  <a:lumOff val="25000"/>
                </a:schemeClr>
              </a:buClr>
              <a:defRPr sz="2000"/>
            </a:lvl2pPr>
            <a:lvl3pPr>
              <a:buClr>
                <a:schemeClr val="tx1">
                  <a:lumMod val="75000"/>
                  <a:lumOff val="25000"/>
                </a:schemeClr>
              </a:buClr>
              <a:defRPr sz="2000"/>
            </a:lvl3pPr>
            <a:lvl4pPr>
              <a:buClr>
                <a:schemeClr val="tx1">
                  <a:lumMod val="75000"/>
                  <a:lumOff val="25000"/>
                </a:schemeClr>
              </a:buClr>
              <a:defRPr sz="1800"/>
            </a:lvl4pPr>
            <a:lvl5pPr>
              <a:buClr>
                <a:schemeClr val="tx1">
                  <a:lumMod val="75000"/>
                  <a:lumOff val="2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1949671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4288594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3279207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98536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345056746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1881440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1632966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0" y="457200"/>
            <a:ext cx="6858000" cy="639763"/>
          </a:xfrm>
        </p:spPr>
        <p:txBody>
          <a:bodyPr/>
          <a:lstStyle>
            <a:lvl1pPr>
              <a:defRPr sz="2800">
                <a:solidFill>
                  <a:schemeClr val="tx1">
                    <a:lumMod val="75000"/>
                    <a:lumOff val="25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tx1">
                    <a:lumMod val="75000"/>
                    <a:lumOff val="25000"/>
                  </a:schemeClr>
                </a:solidFill>
              </a:defRPr>
            </a:lvl1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77000" y="4038600"/>
            <a:ext cx="3017951" cy="3219147"/>
          </a:xfrm>
          <a:prstGeom prst="rect">
            <a:avLst/>
          </a:prstGeom>
        </p:spPr>
      </p:pic>
      <p:sp>
        <p:nvSpPr>
          <p:cNvPr id="2" name="Title 1"/>
          <p:cNvSpPr>
            <a:spLocks noGrp="1"/>
          </p:cNvSpPr>
          <p:nvPr>
            <p:ph type="title"/>
          </p:nvPr>
        </p:nvSpPr>
        <p:spPr>
          <a:xfrm>
            <a:off x="4953000" y="47244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9530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64357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12166468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21210308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181714409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1374310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401603925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582BD6-FC20-4557-852B-8433F8572D30}"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77000" y="4038600"/>
            <a:ext cx="3017951" cy="3219147"/>
          </a:xfrm>
          <a:prstGeom prst="rect">
            <a:avLst/>
          </a:prstGeom>
        </p:spPr>
      </p:pic>
    </p:spTree>
    <p:extLst>
      <p:ext uri="{BB962C8B-B14F-4D97-AF65-F5344CB8AC3E}">
        <p14:creationId xmlns:p14="http://schemas.microsoft.com/office/powerpoint/2010/main" val="31646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7/10/2014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2BD6-FC20-4557-852B-8433F8572D30}" type="slidenum">
              <a:rPr lang="en-US" smtClean="0"/>
              <a:pPr/>
              <a:t>‹#›</a:t>
            </a:fld>
            <a:endParaRPr lang="en-US" dirty="0"/>
          </a:p>
        </p:txBody>
      </p:sp>
      <p:pic>
        <p:nvPicPr>
          <p:cNvPr id="7" name="Picture 6"/>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6477000" y="4038600"/>
            <a:ext cx="3017951" cy="3219147"/>
          </a:xfrm>
          <a:prstGeom prst="rect">
            <a:avLst/>
          </a:prstGeom>
        </p:spPr>
      </p:pic>
      <p:sp>
        <p:nvSpPr>
          <p:cNvPr id="10" name="TextBox 9"/>
          <p:cNvSpPr txBox="1"/>
          <p:nvPr userDrawn="1"/>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1" name="TextBox 10"/>
          <p:cNvSpPr txBox="1"/>
          <p:nvPr userDrawn="1"/>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2012509535"/>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6" r:id="rId12"/>
    <p:sldLayoutId id="2147483947" r:id="rId13"/>
    <p:sldLayoutId id="2147483948" r:id="rId14"/>
    <p:sldLayoutId id="2147483949" r:id="rId15"/>
    <p:sldLayoutId id="2147483950" r:id="rId16"/>
    <p:sldLayoutId id="2147483951" r:id="rId17"/>
    <p:sldLayoutId id="2147483952" r:id="rId18"/>
    <p:sldLayoutId id="2147483953" r:id="rId19"/>
    <p:sldLayoutId id="2147483956" r:id="rId20"/>
    <p:sldLayoutId id="2147483957" r:id="rId21"/>
    <p:sldLayoutId id="2147483654" r:id="rId22"/>
    <p:sldLayoutId id="2147483664" r:id="rId23"/>
    <p:sldLayoutId id="2147483657" r:id="rId2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resentermedia.com/mspp.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corp.epals.com/about-us.php"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http://www.edutopia.org/epals-online-community-pen-pals"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en.community.epals.com/epals/support/p/set-up-on-epals.aspx#createTeacherParentAccount" TargetMode="Externa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018381"/>
            <a:ext cx="7772400" cy="842963"/>
          </a:xfrm>
        </p:spPr>
        <p:txBody>
          <a:bodyPr/>
          <a:lstStyle/>
          <a:p>
            <a:r>
              <a:rPr lang="en-US" sz="3200" dirty="0" err="1" smtClean="0">
                <a:solidFill>
                  <a:schemeClr val="tx1"/>
                </a:solidFill>
              </a:rPr>
              <a:t>ePals</a:t>
            </a:r>
            <a:r>
              <a:rPr lang="en-US" sz="3200" dirty="0" smtClean="0">
                <a:solidFill>
                  <a:schemeClr val="tx1"/>
                </a:solidFill>
              </a:rPr>
              <a:t>:  Where Learners Connect</a:t>
            </a:r>
            <a:endParaRPr lang="en-US" sz="3200" dirty="0">
              <a:solidFill>
                <a:schemeClr val="tx1"/>
              </a:solidFill>
            </a:endParaRPr>
          </a:p>
        </p:txBody>
      </p:sp>
      <p:sp>
        <p:nvSpPr>
          <p:cNvPr id="3" name="Subtitle 2"/>
          <p:cNvSpPr>
            <a:spLocks noGrp="1"/>
          </p:cNvSpPr>
          <p:nvPr>
            <p:ph type="subTitle" idx="1"/>
          </p:nvPr>
        </p:nvSpPr>
        <p:spPr>
          <a:xfrm>
            <a:off x="6477000" y="2286000"/>
            <a:ext cx="2133600" cy="1752600"/>
          </a:xfrm>
        </p:spPr>
        <p:txBody>
          <a:bodyPr>
            <a:normAutofit/>
          </a:bodyPr>
          <a:lstStyle/>
          <a:p>
            <a:r>
              <a:rPr lang="en-US" sz="1800" dirty="0" smtClean="0">
                <a:solidFill>
                  <a:schemeClr val="tx1"/>
                </a:solidFill>
              </a:rPr>
              <a:t>Edith Wood</a:t>
            </a:r>
            <a:r>
              <a:rPr lang="en-US" sz="1800" dirty="0">
                <a:solidFill>
                  <a:schemeClr val="tx1"/>
                </a:solidFill>
              </a:rPr>
              <a:t/>
            </a:r>
            <a:br>
              <a:rPr lang="en-US" sz="1800" dirty="0">
                <a:solidFill>
                  <a:schemeClr val="tx1"/>
                </a:solidFill>
              </a:rPr>
            </a:br>
            <a:r>
              <a:rPr lang="en-US" sz="1800" dirty="0" smtClean="0">
                <a:solidFill>
                  <a:schemeClr val="tx1"/>
                </a:solidFill>
              </a:rPr>
              <a:t>ITEC 7445 </a:t>
            </a:r>
            <a:r>
              <a:rPr lang="en-US" sz="1800" dirty="0">
                <a:solidFill>
                  <a:schemeClr val="tx1"/>
                </a:solidFill>
              </a:rPr>
              <a:t/>
            </a:r>
            <a:br>
              <a:rPr lang="en-US" sz="1800" dirty="0">
                <a:solidFill>
                  <a:schemeClr val="tx1"/>
                </a:solidFill>
              </a:rPr>
            </a:br>
            <a:r>
              <a:rPr lang="en-US" sz="1800" dirty="0" smtClean="0">
                <a:solidFill>
                  <a:schemeClr val="tx1"/>
                </a:solidFill>
              </a:rPr>
              <a:t>Professor Roberts</a:t>
            </a:r>
            <a:r>
              <a:rPr lang="en-US" sz="1800" dirty="0">
                <a:solidFill>
                  <a:schemeClr val="tx1"/>
                </a:solidFill>
              </a:rPr>
              <a:t/>
            </a:r>
            <a:br>
              <a:rPr lang="en-US" sz="1800" dirty="0">
                <a:solidFill>
                  <a:schemeClr val="tx1"/>
                </a:solidFill>
              </a:rPr>
            </a:br>
            <a:r>
              <a:rPr lang="en-US" sz="1800" dirty="0" smtClean="0">
                <a:solidFill>
                  <a:schemeClr val="tx1"/>
                </a:solidFill>
              </a:rPr>
              <a:t>Summer 2014</a:t>
            </a:r>
          </a:p>
        </p:txBody>
      </p:sp>
      <p:sp>
        <p:nvSpPr>
          <p:cNvPr id="4" name="TextBox 3"/>
          <p:cNvSpPr txBox="1"/>
          <p:nvPr/>
        </p:nvSpPr>
        <p:spPr>
          <a:xfrm>
            <a:off x="6858000" y="6456128"/>
            <a:ext cx="2362200" cy="228600"/>
          </a:xfrm>
          <a:prstGeom prst="rect">
            <a:avLst/>
          </a:prstGeom>
        </p:spPr>
        <p:txBody>
          <a:bodyPr vert="horz" wrap="square" lIns="91440" tIns="45720" rIns="91440" bIns="45720" rtlCol="0" anchor="ctr">
            <a:noAutofit/>
          </a:bodyPr>
          <a:lstStyle/>
          <a:p>
            <a:pPr>
              <a:spcBef>
                <a:spcPct val="0"/>
              </a:spcBef>
            </a:pPr>
            <a:r>
              <a:rPr lang="en-US" sz="1400" dirty="0">
                <a:solidFill>
                  <a:schemeClr val="bg1"/>
                </a:solidFill>
              </a:rPr>
              <a:t>By</a:t>
            </a:r>
            <a:r>
              <a:rPr lang="en-US" sz="1400" dirty="0"/>
              <a:t> </a:t>
            </a:r>
            <a:r>
              <a:rPr lang="en-US" sz="1400" b="1" dirty="0">
                <a:hlinkClick r:id="rId2"/>
              </a:rPr>
              <a:t>PresenterMedia.com</a:t>
            </a:r>
            <a:endParaRPr kumimoji="0" lang="en-US" sz="1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2909" y="210892"/>
            <a:ext cx="7141335"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8"/>
          <p:cNvSpPr>
            <a:spLocks noGrp="1"/>
          </p:cNvSpPr>
          <p:nvPr>
            <p:ph type="body" sz="half" idx="2"/>
          </p:nvPr>
        </p:nvSpPr>
        <p:spPr>
          <a:xfrm>
            <a:off x="431444" y="1262610"/>
            <a:ext cx="4140556" cy="5257800"/>
          </a:xfrm>
        </p:spPr>
        <p:txBody>
          <a:bodyPr>
            <a:normAutofit fontScale="47500" lnSpcReduction="20000"/>
          </a:bodyPr>
          <a:lstStyle/>
          <a:p>
            <a:pPr>
              <a:lnSpc>
                <a:spcPct val="150000"/>
              </a:lnSpc>
              <a:spcBef>
                <a:spcPts val="0"/>
              </a:spcBef>
            </a:pPr>
            <a:r>
              <a:rPr lang="en-US" sz="3400" dirty="0" smtClean="0"/>
              <a:t>“At </a:t>
            </a:r>
            <a:r>
              <a:rPr lang="en-US" sz="3400" dirty="0"/>
              <a:t>the heart of the </a:t>
            </a:r>
            <a:r>
              <a:rPr lang="en-US" sz="3400" dirty="0" err="1"/>
              <a:t>ePals</a:t>
            </a:r>
            <a:r>
              <a:rPr lang="en-US" sz="3400" dirty="0"/>
              <a:t> Distributed Learning Platform is an innovative set of patent-pending role-based permissions and policy management technologies that empower schools and educators with the ability to create multiple learning experiences and manage (not just control) what students see and with whom they engage through the platform. </a:t>
            </a:r>
            <a:r>
              <a:rPr lang="en-US" sz="3400" dirty="0" err="1"/>
              <a:t>ePals</a:t>
            </a:r>
            <a:r>
              <a:rPr lang="en-US" sz="3400" dirty="0"/>
              <a:t>' industry-leading policy management technology fully implements regulatory frameworks, such as COPPA (Children's Online Privacy Protection Act) and FERPA (Family Educational Rights and Privacy Act), while enabling collaboration for real-world learning</a:t>
            </a:r>
            <a:r>
              <a:rPr lang="en-US" sz="3400" dirty="0" smtClean="0"/>
              <a:t>.”</a:t>
            </a:r>
          </a:p>
          <a:p>
            <a:r>
              <a:rPr lang="en-US" dirty="0" smtClean="0"/>
              <a:t>From </a:t>
            </a:r>
            <a:r>
              <a:rPr lang="en-US" dirty="0" err="1" smtClean="0">
                <a:hlinkClick r:id="rId2"/>
              </a:rPr>
              <a:t>EPals</a:t>
            </a:r>
            <a:r>
              <a:rPr lang="en-US" dirty="0" smtClean="0">
                <a:hlinkClick r:id="rId2"/>
              </a:rPr>
              <a:t> Corporate</a:t>
            </a:r>
            <a:endParaRPr lang="en-US" dirty="0"/>
          </a:p>
        </p:txBody>
      </p:sp>
      <p:sp>
        <p:nvSpPr>
          <p:cNvPr id="13" name="Title 6"/>
          <p:cNvSpPr>
            <a:spLocks noGrp="1"/>
          </p:cNvSpPr>
          <p:nvPr>
            <p:ph type="title"/>
          </p:nvPr>
        </p:nvSpPr>
        <p:spPr>
          <a:xfrm>
            <a:off x="452909" y="348210"/>
            <a:ext cx="8229600" cy="639763"/>
          </a:xfrm>
        </p:spPr>
        <p:txBody>
          <a:bodyPr>
            <a:normAutofit fontScale="90000"/>
          </a:bodyPr>
          <a:lstStyle/>
          <a:p>
            <a:r>
              <a:rPr lang="en-US" dirty="0" smtClean="0"/>
              <a:t>Let’s Talk Safety</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1262611"/>
            <a:ext cx="2565044" cy="251693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2910" y="210892"/>
            <a:ext cx="6987120"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half" idx="2"/>
          </p:nvPr>
        </p:nvSpPr>
        <p:spPr>
          <a:xfrm>
            <a:off x="452909" y="1600200"/>
            <a:ext cx="3433291" cy="4373563"/>
          </a:xfrm>
        </p:spPr>
        <p:txBody>
          <a:bodyPr>
            <a:normAutofit/>
          </a:bodyPr>
          <a:lstStyle/>
          <a:p>
            <a:pPr marL="285750" indent="-285750">
              <a:buFont typeface="Arial" panose="020B0604020202020204" pitchFamily="34" charset="0"/>
              <a:buChar char="•"/>
            </a:pPr>
            <a:r>
              <a:rPr lang="en-US" sz="2000" dirty="0" smtClean="0"/>
              <a:t>Secure communication</a:t>
            </a:r>
          </a:p>
          <a:p>
            <a:pPr marL="285750" indent="-285750">
              <a:buFont typeface="Arial" panose="020B0604020202020204" pitchFamily="34" charset="0"/>
              <a:buChar char="•"/>
            </a:pPr>
            <a:r>
              <a:rPr lang="en-US" sz="2000" dirty="0" smtClean="0"/>
              <a:t>Easy access to classrooms across the world</a:t>
            </a:r>
          </a:p>
          <a:p>
            <a:pPr marL="285750" indent="-285750">
              <a:buFont typeface="Arial" panose="020B0604020202020204" pitchFamily="34" charset="0"/>
              <a:buChar char="•"/>
            </a:pPr>
            <a:r>
              <a:rPr lang="en-US" sz="2000" dirty="0" smtClean="0"/>
              <a:t>Customizable student settings</a:t>
            </a:r>
          </a:p>
          <a:p>
            <a:pPr marL="285750" indent="-285750">
              <a:buFont typeface="Arial" panose="020B0604020202020204" pitchFamily="34" charset="0"/>
              <a:buChar char="•"/>
            </a:pPr>
            <a:r>
              <a:rPr lang="en-US" sz="2000" dirty="0" smtClean="0"/>
              <a:t>The opportunity to collaborate, analyze, evaluate, and create in an open platform</a:t>
            </a:r>
          </a:p>
          <a:p>
            <a:pPr marL="285750" indent="-285750">
              <a:buFont typeface="Arial" panose="020B0604020202020204" pitchFamily="34" charset="0"/>
              <a:buChar char="•"/>
            </a:pPr>
            <a:r>
              <a:rPr lang="en-US" sz="2000" dirty="0" smtClean="0"/>
              <a:t>Minimal training needed to get started</a:t>
            </a:r>
          </a:p>
          <a:p>
            <a:endParaRPr lang="en-US" sz="2000" dirty="0" smtClean="0"/>
          </a:p>
          <a:p>
            <a:r>
              <a:rPr lang="en-US" sz="2000" dirty="0" smtClean="0"/>
              <a:t>You may be thinking </a:t>
            </a:r>
            <a:r>
              <a:rPr lang="en-US" sz="2000" i="1" dirty="0" err="1" smtClean="0"/>
              <a:t>ePals</a:t>
            </a:r>
            <a:r>
              <a:rPr lang="en-US" sz="2000" dirty="0" smtClean="0"/>
              <a:t> has to cost a bundle!  </a:t>
            </a:r>
          </a:p>
          <a:p>
            <a:endParaRPr lang="en-US" sz="2000" dirty="0" smtClean="0"/>
          </a:p>
        </p:txBody>
      </p:sp>
      <p:sp>
        <p:nvSpPr>
          <p:cNvPr id="4" name="Title 3"/>
          <p:cNvSpPr>
            <a:spLocks noGrp="1"/>
          </p:cNvSpPr>
          <p:nvPr>
            <p:ph type="title"/>
          </p:nvPr>
        </p:nvSpPr>
        <p:spPr>
          <a:xfrm>
            <a:off x="452909" y="348210"/>
            <a:ext cx="8229600" cy="639763"/>
          </a:xfrm>
        </p:spPr>
        <p:txBody>
          <a:bodyPr>
            <a:normAutofit fontScale="90000"/>
          </a:bodyPr>
          <a:lstStyle/>
          <a:p>
            <a:r>
              <a:rPr lang="en-US" dirty="0" smtClean="0"/>
              <a:t>Cost Analysis</a:t>
            </a:r>
            <a:endParaRPr lang="en-US" dirty="0"/>
          </a:p>
        </p:txBody>
      </p:sp>
      <p:pic>
        <p:nvPicPr>
          <p:cNvPr id="14" name="Content Placeholder 1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90276" y="2148681"/>
            <a:ext cx="3149753" cy="3276600"/>
          </a:xfrm>
        </p:spPr>
      </p:pic>
      <p:sp>
        <p:nvSpPr>
          <p:cNvPr id="15" name="TextBox 14"/>
          <p:cNvSpPr txBox="1"/>
          <p:nvPr/>
        </p:nvSpPr>
        <p:spPr>
          <a:xfrm>
            <a:off x="4290276" y="1600200"/>
            <a:ext cx="3631844" cy="677108"/>
          </a:xfrm>
          <a:prstGeom prst="rect">
            <a:avLst/>
          </a:prstGeom>
          <a:noFill/>
        </p:spPr>
        <p:txBody>
          <a:bodyPr wrap="square" rtlCol="0">
            <a:spAutoFit/>
          </a:bodyPr>
          <a:lstStyle/>
          <a:p>
            <a:r>
              <a:rPr lang="en-US" sz="2000" dirty="0"/>
              <a:t>Guess what . . . </a:t>
            </a:r>
            <a:r>
              <a:rPr lang="en-US" sz="2000" i="1" dirty="0" err="1"/>
              <a:t>ePals</a:t>
            </a:r>
            <a:r>
              <a:rPr lang="en-US" sz="2000" dirty="0"/>
              <a:t> is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92994"/>
            <a:ext cx="7924800"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591355" y="1524000"/>
            <a:ext cx="6781800" cy="4525964"/>
          </a:xfrm>
        </p:spPr>
        <p:txBody>
          <a:bodyPr>
            <a:normAutofit/>
          </a:bodyPr>
          <a:lstStyle/>
          <a:p>
            <a:r>
              <a:rPr lang="en-US" i="1" dirty="0" err="1" smtClean="0"/>
              <a:t>ePals</a:t>
            </a:r>
            <a:r>
              <a:rPr lang="en-US" i="1" dirty="0" smtClean="0"/>
              <a:t> </a:t>
            </a:r>
            <a:r>
              <a:rPr lang="en-US" dirty="0" smtClean="0"/>
              <a:t>is searchable by subject, age group, language, type of collaboration, duration and most helpfully, </a:t>
            </a:r>
            <a:r>
              <a:rPr lang="en-US" b="1" i="1" dirty="0" smtClean="0"/>
              <a:t>standards.  </a:t>
            </a:r>
          </a:p>
          <a:p>
            <a:r>
              <a:rPr lang="en-US" dirty="0" smtClean="0"/>
              <a:t>Most of the projects have standards listed.  Standards from classrooms in other countries can be adapted. </a:t>
            </a:r>
          </a:p>
          <a:p>
            <a:r>
              <a:rPr lang="en-US" dirty="0" smtClean="0"/>
              <a:t>It is easy to create your own projects aligned to standards you are addressing. </a:t>
            </a:r>
          </a:p>
          <a:p>
            <a:r>
              <a:rPr lang="en-US" dirty="0" smtClean="0"/>
              <a:t>There is a screenshot of the standards from a high school English literature project on the next slide.</a:t>
            </a:r>
          </a:p>
          <a:p>
            <a:pPr marL="0" indent="0">
              <a:buNone/>
            </a:pPr>
            <a:endParaRPr lang="en-US" dirty="0"/>
          </a:p>
        </p:txBody>
      </p:sp>
      <p:sp>
        <p:nvSpPr>
          <p:cNvPr id="4" name="Title 3"/>
          <p:cNvSpPr>
            <a:spLocks noGrp="1"/>
          </p:cNvSpPr>
          <p:nvPr>
            <p:ph type="title"/>
          </p:nvPr>
        </p:nvSpPr>
        <p:spPr>
          <a:xfrm>
            <a:off x="591355" y="216794"/>
            <a:ext cx="8229600" cy="1078606"/>
          </a:xfrm>
        </p:spPr>
        <p:txBody>
          <a:bodyPr>
            <a:normAutofit/>
          </a:bodyPr>
          <a:lstStyle/>
          <a:p>
            <a:r>
              <a:rPr lang="en-US" sz="3700" dirty="0" smtClean="0"/>
              <a:t>How does </a:t>
            </a:r>
            <a:r>
              <a:rPr lang="en-US" sz="3700" i="1" dirty="0" err="1" smtClean="0"/>
              <a:t>ePals</a:t>
            </a:r>
            <a:r>
              <a:rPr lang="en-US" sz="3700" dirty="0" smtClean="0"/>
              <a:t> help us meet standards?</a:t>
            </a:r>
            <a:endParaRPr lang="en-US" sz="3700" dirty="0"/>
          </a:p>
        </p:txBody>
      </p:sp>
    </p:spTree>
    <p:extLst>
      <p:ext uri="{BB962C8B-B14F-4D97-AF65-F5344CB8AC3E}">
        <p14:creationId xmlns:p14="http://schemas.microsoft.com/office/powerpoint/2010/main" val="2420003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10258" t="-2083" r="12989" b="-1"/>
          <a:stretch/>
        </p:blipFill>
        <p:spPr>
          <a:xfrm>
            <a:off x="0" y="-152400"/>
            <a:ext cx="9144000" cy="7467600"/>
          </a:xfrm>
          <a:prstGeom prst="rect">
            <a:avLst/>
          </a:prstGeom>
        </p:spPr>
      </p:pic>
      <p:sp>
        <p:nvSpPr>
          <p:cNvPr id="5" name="Oval 4"/>
          <p:cNvSpPr/>
          <p:nvPr/>
        </p:nvSpPr>
        <p:spPr>
          <a:xfrm>
            <a:off x="-22538" y="3429000"/>
            <a:ext cx="6324600" cy="3429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153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92994"/>
            <a:ext cx="7543800"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591355" y="1524000"/>
            <a:ext cx="6781800" cy="4525964"/>
          </a:xfrm>
        </p:spPr>
        <p:txBody>
          <a:bodyPr>
            <a:normAutofit/>
          </a:bodyPr>
          <a:lstStyle/>
          <a:p>
            <a:r>
              <a:rPr lang="en-US" i="1" dirty="0" err="1" smtClean="0"/>
              <a:t>ePals</a:t>
            </a:r>
            <a:r>
              <a:rPr lang="en-US" i="1" dirty="0" smtClean="0"/>
              <a:t> </a:t>
            </a:r>
            <a:r>
              <a:rPr lang="en-US" dirty="0" smtClean="0"/>
              <a:t>helps teachers incorporate many engaged learning indicators</a:t>
            </a:r>
          </a:p>
          <a:p>
            <a:pPr lvl="1"/>
            <a:r>
              <a:rPr lang="en-US" i="1" dirty="0" smtClean="0"/>
              <a:t>Projects are standards-based and challenging</a:t>
            </a:r>
          </a:p>
          <a:p>
            <a:pPr lvl="1"/>
            <a:r>
              <a:rPr lang="en-US" i="1" dirty="0" smtClean="0"/>
              <a:t>Learning is authentic, student-directed, multi-disciplinary, and culturally responsive</a:t>
            </a:r>
          </a:p>
          <a:p>
            <a:pPr lvl="1"/>
            <a:r>
              <a:rPr lang="en-US" i="1" dirty="0" smtClean="0"/>
              <a:t>Students are explorers and teachers may be facilitators, guides, and/or co-learners</a:t>
            </a:r>
          </a:p>
          <a:p>
            <a:pPr lvl="1"/>
            <a:r>
              <a:rPr lang="en-US" i="1" dirty="0" smtClean="0"/>
              <a:t>Activities are built on collaboration within and outside the classroom</a:t>
            </a:r>
          </a:p>
          <a:p>
            <a:pPr lvl="1"/>
            <a:r>
              <a:rPr lang="en-US" i="1" dirty="0" smtClean="0"/>
              <a:t>Assessments can be performance-based, ongoing, </a:t>
            </a:r>
            <a:br>
              <a:rPr lang="en-US" i="1" dirty="0" smtClean="0"/>
            </a:br>
            <a:r>
              <a:rPr lang="en-US" i="1" dirty="0" smtClean="0"/>
              <a:t>and/or generative</a:t>
            </a:r>
            <a:endParaRPr lang="en-US" i="1" dirty="0"/>
          </a:p>
        </p:txBody>
      </p:sp>
      <p:sp>
        <p:nvSpPr>
          <p:cNvPr id="4" name="Title 3"/>
          <p:cNvSpPr>
            <a:spLocks noGrp="1"/>
          </p:cNvSpPr>
          <p:nvPr>
            <p:ph type="title"/>
          </p:nvPr>
        </p:nvSpPr>
        <p:spPr>
          <a:xfrm>
            <a:off x="591355" y="216794"/>
            <a:ext cx="8229600" cy="1078606"/>
          </a:xfrm>
        </p:spPr>
        <p:txBody>
          <a:bodyPr>
            <a:normAutofit/>
          </a:bodyPr>
          <a:lstStyle/>
          <a:p>
            <a:r>
              <a:rPr lang="en-US" i="1" dirty="0" err="1" smtClean="0"/>
              <a:t>ePals</a:t>
            </a:r>
            <a:r>
              <a:rPr lang="en-US" dirty="0" smtClean="0"/>
              <a:t> helps reach learning goals!</a:t>
            </a:r>
            <a:endParaRPr lang="en-US" dirty="0"/>
          </a:p>
        </p:txBody>
      </p:sp>
    </p:spTree>
    <p:extLst>
      <p:ext uri="{BB962C8B-B14F-4D97-AF65-F5344CB8AC3E}">
        <p14:creationId xmlns:p14="http://schemas.microsoft.com/office/powerpoint/2010/main" val="3365500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92994"/>
            <a:ext cx="7391400"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591355" y="1524000"/>
            <a:ext cx="6781800" cy="4525964"/>
          </a:xfrm>
        </p:spPr>
        <p:txBody>
          <a:bodyPr>
            <a:normAutofit/>
          </a:bodyPr>
          <a:lstStyle/>
          <a:p>
            <a:r>
              <a:rPr lang="en-US" i="1" dirty="0" err="1" smtClean="0"/>
              <a:t>ePals</a:t>
            </a:r>
            <a:r>
              <a:rPr lang="en-US" i="1" dirty="0" smtClean="0"/>
              <a:t> </a:t>
            </a:r>
            <a:r>
              <a:rPr lang="en-US" dirty="0" smtClean="0"/>
              <a:t>helps teachers plan lessons that reach high Levels of Technology Integration (</a:t>
            </a:r>
            <a:r>
              <a:rPr lang="en-US" dirty="0" err="1" smtClean="0"/>
              <a:t>LoTI</a:t>
            </a:r>
            <a:r>
              <a:rPr lang="en-US" dirty="0" smtClean="0"/>
              <a:t>) </a:t>
            </a:r>
          </a:p>
          <a:p>
            <a:pPr lvl="1"/>
            <a:r>
              <a:rPr lang="en-US" i="1" dirty="0" smtClean="0"/>
              <a:t>There are 6 </a:t>
            </a:r>
            <a:r>
              <a:rPr lang="en-US" i="1" dirty="0" err="1" smtClean="0"/>
              <a:t>LoTI</a:t>
            </a:r>
            <a:r>
              <a:rPr lang="en-US" i="1" dirty="0" smtClean="0"/>
              <a:t> levels from non-use (Level 1) to Refinement (Level 6)</a:t>
            </a:r>
          </a:p>
          <a:p>
            <a:pPr lvl="1"/>
            <a:r>
              <a:rPr lang="en-US" i="1" dirty="0" err="1" smtClean="0"/>
              <a:t>ePals</a:t>
            </a:r>
            <a:r>
              <a:rPr lang="en-US" i="1" dirty="0" smtClean="0"/>
              <a:t> easily allows lessons to reach up to Expansion (Level 5)</a:t>
            </a:r>
          </a:p>
          <a:p>
            <a:pPr lvl="2"/>
            <a:r>
              <a:rPr lang="en-US" i="1" dirty="0" smtClean="0"/>
              <a:t>Technology access is extended beyond the classroom</a:t>
            </a:r>
          </a:p>
          <a:p>
            <a:pPr lvl="2"/>
            <a:r>
              <a:rPr lang="en-US" i="1" dirty="0" smtClean="0"/>
              <a:t>Technology is infused in the classroom</a:t>
            </a:r>
          </a:p>
          <a:p>
            <a:pPr lvl="2"/>
            <a:r>
              <a:rPr lang="en-US" i="1" dirty="0" smtClean="0"/>
              <a:t>Technology-based tools are used routinely</a:t>
            </a:r>
          </a:p>
          <a:p>
            <a:pPr lvl="2"/>
            <a:r>
              <a:rPr lang="en-US" i="1" dirty="0" smtClean="0"/>
              <a:t>Technology is seen as a tool to engage in authentic problems related to a theme or concept</a:t>
            </a:r>
            <a:endParaRPr lang="en-US" i="1" dirty="0"/>
          </a:p>
        </p:txBody>
      </p:sp>
      <p:sp>
        <p:nvSpPr>
          <p:cNvPr id="4" name="Title 3"/>
          <p:cNvSpPr>
            <a:spLocks noGrp="1"/>
          </p:cNvSpPr>
          <p:nvPr>
            <p:ph type="title"/>
          </p:nvPr>
        </p:nvSpPr>
        <p:spPr>
          <a:xfrm>
            <a:off x="591355" y="216794"/>
            <a:ext cx="8229600" cy="1078606"/>
          </a:xfrm>
        </p:spPr>
        <p:txBody>
          <a:bodyPr>
            <a:normAutofit/>
          </a:bodyPr>
          <a:lstStyle/>
          <a:p>
            <a:r>
              <a:rPr lang="en-US" sz="3200" i="1" dirty="0" err="1" smtClean="0"/>
              <a:t>ePals</a:t>
            </a:r>
            <a:r>
              <a:rPr lang="en-US" sz="3200" dirty="0" smtClean="0"/>
              <a:t> helps reach technology learning goals!</a:t>
            </a:r>
            <a:endParaRPr lang="en-US" sz="3200" dirty="0"/>
          </a:p>
        </p:txBody>
      </p:sp>
    </p:spTree>
    <p:extLst>
      <p:ext uri="{BB962C8B-B14F-4D97-AF65-F5344CB8AC3E}">
        <p14:creationId xmlns:p14="http://schemas.microsoft.com/office/powerpoint/2010/main" val="945346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92994"/>
            <a:ext cx="6858000"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591355" y="1524000"/>
            <a:ext cx="6781800" cy="4525964"/>
          </a:xfrm>
        </p:spPr>
        <p:txBody>
          <a:bodyPr>
            <a:normAutofit/>
          </a:bodyPr>
          <a:lstStyle/>
          <a:p>
            <a:r>
              <a:rPr lang="en-US" i="1" dirty="0" smtClean="0"/>
              <a:t>By encouraging group work</a:t>
            </a:r>
          </a:p>
          <a:p>
            <a:pPr lvl="1"/>
            <a:r>
              <a:rPr lang="en-US" i="1" dirty="0"/>
              <a:t>Students can work in small groups or individually</a:t>
            </a:r>
          </a:p>
          <a:p>
            <a:pPr lvl="1"/>
            <a:r>
              <a:rPr lang="en-US" i="1" dirty="0" smtClean="0"/>
              <a:t>Students can be allowed to chose their own partners</a:t>
            </a:r>
          </a:p>
          <a:p>
            <a:pPr lvl="1"/>
            <a:r>
              <a:rPr lang="en-US" i="1" dirty="0" smtClean="0"/>
              <a:t>Students can be grouped by ability</a:t>
            </a:r>
          </a:p>
          <a:p>
            <a:pPr lvl="1"/>
            <a:r>
              <a:rPr lang="en-US" i="1" dirty="0" smtClean="0"/>
              <a:t>Students can be grouped with peer mentors</a:t>
            </a:r>
          </a:p>
          <a:p>
            <a:pPr lvl="1"/>
            <a:r>
              <a:rPr lang="en-US" i="1" dirty="0" smtClean="0"/>
              <a:t>Groups can be local or abroad</a:t>
            </a:r>
          </a:p>
          <a:p>
            <a:r>
              <a:rPr lang="en-US" i="1" dirty="0" smtClean="0"/>
              <a:t>By varying the content</a:t>
            </a:r>
          </a:p>
          <a:p>
            <a:pPr lvl="1"/>
            <a:r>
              <a:rPr lang="en-US" i="1" dirty="0" smtClean="0"/>
              <a:t>Students can select tasks at their cognitive level</a:t>
            </a:r>
          </a:p>
          <a:p>
            <a:pPr lvl="1"/>
            <a:r>
              <a:rPr lang="en-US" i="1" dirty="0" smtClean="0"/>
              <a:t>Students can select tasks at their interest level</a:t>
            </a:r>
          </a:p>
          <a:p>
            <a:r>
              <a:rPr lang="en-US" i="1" dirty="0" smtClean="0"/>
              <a:t>By collaboration with peers</a:t>
            </a:r>
          </a:p>
          <a:p>
            <a:pPr lvl="1"/>
            <a:r>
              <a:rPr lang="en-US" i="1" dirty="0" smtClean="0"/>
              <a:t>Feedback is more immediate and made by peers</a:t>
            </a:r>
          </a:p>
          <a:p>
            <a:pPr lvl="1"/>
            <a:r>
              <a:rPr lang="en-US" i="1" dirty="0" smtClean="0"/>
              <a:t>Learning is student-led instead of teacher-led</a:t>
            </a:r>
          </a:p>
          <a:p>
            <a:pPr lvl="1"/>
            <a:endParaRPr lang="en-US" i="1" dirty="0" smtClean="0"/>
          </a:p>
        </p:txBody>
      </p:sp>
      <p:sp>
        <p:nvSpPr>
          <p:cNvPr id="4" name="Title 3"/>
          <p:cNvSpPr>
            <a:spLocks noGrp="1"/>
          </p:cNvSpPr>
          <p:nvPr>
            <p:ph type="title"/>
          </p:nvPr>
        </p:nvSpPr>
        <p:spPr>
          <a:xfrm>
            <a:off x="591355" y="216794"/>
            <a:ext cx="8229600" cy="1078606"/>
          </a:xfrm>
        </p:spPr>
        <p:txBody>
          <a:bodyPr>
            <a:normAutofit/>
          </a:bodyPr>
          <a:lstStyle/>
          <a:p>
            <a:r>
              <a:rPr lang="en-US" sz="4000" i="1" dirty="0" err="1" smtClean="0"/>
              <a:t>ePals</a:t>
            </a:r>
            <a:r>
              <a:rPr lang="en-US" sz="4000" i="1" dirty="0" smtClean="0"/>
              <a:t> </a:t>
            </a:r>
            <a:r>
              <a:rPr lang="en-US" sz="4000" dirty="0" smtClean="0"/>
              <a:t>makes differentiation easy!</a:t>
            </a:r>
            <a:endParaRPr lang="en-US" sz="4000" dirty="0"/>
          </a:p>
        </p:txBody>
      </p:sp>
    </p:spTree>
    <p:extLst>
      <p:ext uri="{BB962C8B-B14F-4D97-AF65-F5344CB8AC3E}">
        <p14:creationId xmlns:p14="http://schemas.microsoft.com/office/powerpoint/2010/main" val="3952215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92994"/>
            <a:ext cx="7239000"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591355" y="2025478"/>
            <a:ext cx="6781800" cy="3581400"/>
          </a:xfrm>
        </p:spPr>
        <p:txBody>
          <a:bodyPr>
            <a:normAutofit/>
          </a:bodyPr>
          <a:lstStyle/>
          <a:p>
            <a:pPr lvl="1"/>
            <a:r>
              <a:rPr lang="en-US" i="1" dirty="0" smtClean="0"/>
              <a:t>“</a:t>
            </a:r>
            <a:r>
              <a:rPr lang="en-US" dirty="0"/>
              <a:t>The </a:t>
            </a:r>
            <a:r>
              <a:rPr lang="en-US" dirty="0" err="1"/>
              <a:t>ePals</a:t>
            </a:r>
            <a:r>
              <a:rPr lang="en-US" dirty="0"/>
              <a:t> Global Learning Community includes some thirteen million students and teachers in 200 countries, making it the largest online community in K-12 </a:t>
            </a:r>
            <a:r>
              <a:rPr lang="en-US" dirty="0" smtClean="0"/>
              <a:t>education.” (Boss, 2008)</a:t>
            </a:r>
          </a:p>
          <a:p>
            <a:pPr lvl="1"/>
            <a:r>
              <a:rPr lang="en-US" i="1" dirty="0" smtClean="0"/>
              <a:t>Classrooms can connect across the hall, across the district, across the country , or across the oceans</a:t>
            </a:r>
          </a:p>
          <a:p>
            <a:pPr lvl="1"/>
            <a:r>
              <a:rPr lang="en-US" i="1" dirty="0" smtClean="0"/>
              <a:t>Parents, support personnel, and administrators can join projects, too!</a:t>
            </a:r>
          </a:p>
        </p:txBody>
      </p:sp>
      <p:sp>
        <p:nvSpPr>
          <p:cNvPr id="4" name="Title 3"/>
          <p:cNvSpPr>
            <a:spLocks noGrp="1"/>
          </p:cNvSpPr>
          <p:nvPr>
            <p:ph type="title"/>
          </p:nvPr>
        </p:nvSpPr>
        <p:spPr>
          <a:xfrm>
            <a:off x="591355" y="216794"/>
            <a:ext cx="8229600" cy="1078606"/>
          </a:xfrm>
        </p:spPr>
        <p:txBody>
          <a:bodyPr>
            <a:normAutofit/>
          </a:bodyPr>
          <a:lstStyle/>
          <a:p>
            <a:r>
              <a:rPr lang="en-US" sz="4000" i="1" dirty="0" err="1" smtClean="0"/>
              <a:t>ePals</a:t>
            </a:r>
            <a:r>
              <a:rPr lang="en-US" sz="4000" i="1" dirty="0" smtClean="0"/>
              <a:t> </a:t>
            </a:r>
            <a:r>
              <a:rPr lang="en-US" sz="4000" dirty="0" smtClean="0"/>
              <a:t>makes communication easy!</a:t>
            </a:r>
            <a:endParaRPr lang="en-US" sz="4000" dirty="0"/>
          </a:p>
        </p:txBody>
      </p:sp>
      <p:sp>
        <p:nvSpPr>
          <p:cNvPr id="3" name="TextBox 2"/>
          <p:cNvSpPr txBox="1"/>
          <p:nvPr/>
        </p:nvSpPr>
        <p:spPr>
          <a:xfrm>
            <a:off x="591355" y="1283594"/>
            <a:ext cx="7848600" cy="738664"/>
          </a:xfrm>
          <a:prstGeom prst="rect">
            <a:avLst/>
          </a:prstGeom>
          <a:noFill/>
        </p:spPr>
        <p:txBody>
          <a:bodyPr wrap="square" rtlCol="0">
            <a:spAutoFit/>
          </a:bodyPr>
          <a:lstStyle/>
          <a:p>
            <a:pPr marL="0" lvl="1"/>
            <a:r>
              <a:rPr lang="en-US" sz="2400" i="1" dirty="0" err="1"/>
              <a:t>ePals</a:t>
            </a:r>
            <a:r>
              <a:rPr lang="en-US" sz="2400" i="1" dirty="0"/>
              <a:t> </a:t>
            </a:r>
            <a:r>
              <a:rPr lang="en-US" sz="2400" dirty="0"/>
              <a:t>is all about communication and collaboration</a:t>
            </a:r>
          </a:p>
          <a:p>
            <a:endParaRPr lang="en-US" dirty="0"/>
          </a:p>
        </p:txBody>
      </p:sp>
    </p:spTree>
    <p:extLst>
      <p:ext uri="{BB962C8B-B14F-4D97-AF65-F5344CB8AC3E}">
        <p14:creationId xmlns:p14="http://schemas.microsoft.com/office/powerpoint/2010/main" val="1495061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92994"/>
            <a:ext cx="6781800"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609600" y="1752600"/>
            <a:ext cx="6781800" cy="4419600"/>
          </a:xfrm>
        </p:spPr>
        <p:txBody>
          <a:bodyPr>
            <a:normAutofit fontScale="92500" lnSpcReduction="20000"/>
          </a:bodyPr>
          <a:lstStyle/>
          <a:p>
            <a:pPr marL="457200" lvl="1" indent="0">
              <a:lnSpc>
                <a:spcPct val="150000"/>
              </a:lnSpc>
              <a:spcBef>
                <a:spcPts val="0"/>
              </a:spcBef>
              <a:buNone/>
            </a:pPr>
            <a:r>
              <a:rPr lang="en-US" dirty="0" err="1" smtClean="0"/>
              <a:t>Hoeflinger</a:t>
            </a:r>
            <a:r>
              <a:rPr lang="en-US" dirty="0" smtClean="0"/>
              <a:t> (2012) states, </a:t>
            </a:r>
            <a:r>
              <a:rPr lang="en-US" i="1" dirty="0" smtClean="0"/>
              <a:t>“</a:t>
            </a:r>
            <a:r>
              <a:rPr lang="en-US" dirty="0" smtClean="0"/>
              <a:t>As </a:t>
            </a:r>
            <a:r>
              <a:rPr lang="en-US" dirty="0"/>
              <a:t>individuals who live today in a world of ever-growing global interdependence, students need to be prepared to compete in a global society. They require an increased knowledge of geography and a deeper understanding of world cultures and politics to compete successfully within the global community. Unfortunately, studies conducted as recently as 2011 have shown U.S. students to be deficient in these areas. Only 25% of U.S. students passed the latest NAEP test, placing them well below students from other countries</a:t>
            </a:r>
            <a:r>
              <a:rPr lang="en-US" dirty="0" smtClean="0"/>
              <a:t>.”  She goes on to mention</a:t>
            </a:r>
            <a:br>
              <a:rPr lang="en-US" dirty="0" smtClean="0"/>
            </a:br>
            <a:r>
              <a:rPr lang="en-US" dirty="0" smtClean="0"/>
              <a:t> </a:t>
            </a:r>
            <a:r>
              <a:rPr lang="en-US" i="1" dirty="0" err="1" smtClean="0"/>
              <a:t>ePals</a:t>
            </a:r>
            <a:r>
              <a:rPr lang="en-US" dirty="0" smtClean="0"/>
              <a:t> as one solution to address this problem.</a:t>
            </a:r>
            <a:endParaRPr lang="en-US" i="1" dirty="0" smtClean="0"/>
          </a:p>
        </p:txBody>
      </p:sp>
      <p:sp>
        <p:nvSpPr>
          <p:cNvPr id="4" name="Title 3"/>
          <p:cNvSpPr>
            <a:spLocks noGrp="1"/>
          </p:cNvSpPr>
          <p:nvPr>
            <p:ph type="title"/>
          </p:nvPr>
        </p:nvSpPr>
        <p:spPr>
          <a:xfrm>
            <a:off x="591355" y="216794"/>
            <a:ext cx="8229600" cy="1078606"/>
          </a:xfrm>
        </p:spPr>
        <p:txBody>
          <a:bodyPr>
            <a:normAutofit/>
          </a:bodyPr>
          <a:lstStyle/>
          <a:p>
            <a:r>
              <a:rPr lang="en-US" sz="4000" dirty="0" smtClean="0"/>
              <a:t>What does the research say?</a:t>
            </a:r>
            <a:endParaRPr lang="en-US" sz="4000" dirty="0"/>
          </a:p>
        </p:txBody>
      </p:sp>
    </p:spTree>
    <p:extLst>
      <p:ext uri="{BB962C8B-B14F-4D97-AF65-F5344CB8AC3E}">
        <p14:creationId xmlns:p14="http://schemas.microsoft.com/office/powerpoint/2010/main" val="709290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92994"/>
            <a:ext cx="6324600"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52400" y="1676400"/>
            <a:ext cx="6781800" cy="4572000"/>
          </a:xfrm>
        </p:spPr>
        <p:txBody>
          <a:bodyPr>
            <a:normAutofit fontScale="92500"/>
          </a:bodyPr>
          <a:lstStyle/>
          <a:p>
            <a:pPr marL="457200" lvl="1" indent="0">
              <a:lnSpc>
                <a:spcPct val="150000"/>
              </a:lnSpc>
              <a:spcBef>
                <a:spcPts val="0"/>
              </a:spcBef>
              <a:buNone/>
            </a:pPr>
            <a:r>
              <a:rPr lang="en-US" dirty="0" smtClean="0"/>
              <a:t>Electronic Resources for Schools (2011) “highly recommend[s] </a:t>
            </a:r>
            <a:r>
              <a:rPr lang="en-US" dirty="0"/>
              <a:t>that districts and schools provide </a:t>
            </a:r>
            <a:r>
              <a:rPr lang="en-US" i="1" dirty="0" err="1"/>
              <a:t>ePals</a:t>
            </a:r>
            <a:r>
              <a:rPr lang="en-US" dirty="0"/>
              <a:t> </a:t>
            </a:r>
            <a:r>
              <a:rPr lang="en-US" dirty="0" smtClean="0"/>
              <a:t>. . . opportunities </a:t>
            </a:r>
            <a:r>
              <a:rPr lang="en-US" dirty="0"/>
              <a:t>for their educators. This is an excellent program that will allow much-needed collaboration and communication within the global community. Students will definitely enjoy the opportunity to interact with peers around the world. Teachers will be able to network and share with educators. </a:t>
            </a:r>
            <a:r>
              <a:rPr lang="en-US" i="1" dirty="0" err="1"/>
              <a:t>ePals</a:t>
            </a:r>
            <a:r>
              <a:rPr lang="en-US" dirty="0"/>
              <a:t> </a:t>
            </a:r>
            <a:r>
              <a:rPr lang="en-US" dirty="0" smtClean="0"/>
              <a:t>. . . provides </a:t>
            </a:r>
            <a:r>
              <a:rPr lang="en-US" dirty="0"/>
              <a:t>a vital service to the educators who want to access the latest resources and tools in order to provide meaningful learning experiences to their students. Highly Recommended</a:t>
            </a:r>
            <a:r>
              <a:rPr lang="en-US" dirty="0" smtClean="0"/>
              <a:t>.”</a:t>
            </a:r>
            <a:endParaRPr lang="en-US" i="1" dirty="0" smtClean="0"/>
          </a:p>
        </p:txBody>
      </p:sp>
      <p:sp>
        <p:nvSpPr>
          <p:cNvPr id="4" name="Title 3"/>
          <p:cNvSpPr>
            <a:spLocks noGrp="1"/>
          </p:cNvSpPr>
          <p:nvPr>
            <p:ph type="title"/>
          </p:nvPr>
        </p:nvSpPr>
        <p:spPr>
          <a:xfrm>
            <a:off x="591355" y="216794"/>
            <a:ext cx="8229600" cy="1078606"/>
          </a:xfrm>
        </p:spPr>
        <p:txBody>
          <a:bodyPr>
            <a:normAutofit/>
          </a:bodyPr>
          <a:lstStyle/>
          <a:p>
            <a:r>
              <a:rPr lang="en-US" sz="4000" dirty="0" smtClean="0"/>
              <a:t>What does the research say?</a:t>
            </a:r>
            <a:endParaRPr lang="en-US" sz="4000" dirty="0"/>
          </a:p>
        </p:txBody>
      </p:sp>
    </p:spTree>
    <p:extLst>
      <p:ext uri="{BB962C8B-B14F-4D97-AF65-F5344CB8AC3E}">
        <p14:creationId xmlns:p14="http://schemas.microsoft.com/office/powerpoint/2010/main" val="211164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1" y="171449"/>
            <a:ext cx="5321122"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381001" y="1295398"/>
            <a:ext cx="5321122" cy="4525965"/>
          </a:xfrm>
        </p:spPr>
        <p:txBody>
          <a:bodyPr>
            <a:normAutofit fontScale="77500" lnSpcReduction="20000"/>
          </a:bodyPr>
          <a:lstStyle/>
          <a:p>
            <a:pPr>
              <a:lnSpc>
                <a:spcPct val="170000"/>
              </a:lnSpc>
              <a:spcBef>
                <a:spcPts val="0"/>
              </a:spcBef>
            </a:pPr>
            <a:r>
              <a:rPr lang="en-US" sz="2800" b="1" i="1" dirty="0" err="1" smtClean="0">
                <a:solidFill>
                  <a:schemeClr val="tx1"/>
                </a:solidFill>
                <a:latin typeface="+mj-lt"/>
              </a:rPr>
              <a:t>ePals</a:t>
            </a:r>
            <a:r>
              <a:rPr lang="en-US" sz="2800" dirty="0" smtClean="0">
                <a:solidFill>
                  <a:schemeClr val="tx1"/>
                </a:solidFill>
                <a:latin typeface="+mj-lt"/>
              </a:rPr>
              <a:t> is an online learning platform that connects millions of K-12 educators and students across the globe.</a:t>
            </a:r>
          </a:p>
          <a:p>
            <a:pPr marL="0" indent="0">
              <a:lnSpc>
                <a:spcPct val="170000"/>
              </a:lnSpc>
              <a:spcBef>
                <a:spcPts val="0"/>
              </a:spcBef>
              <a:buNone/>
            </a:pPr>
            <a:endParaRPr lang="en-US" sz="2800" dirty="0" smtClean="0">
              <a:solidFill>
                <a:schemeClr val="tx1"/>
              </a:solidFill>
              <a:latin typeface="+mj-lt"/>
            </a:endParaRPr>
          </a:p>
          <a:p>
            <a:pPr>
              <a:lnSpc>
                <a:spcPct val="170000"/>
              </a:lnSpc>
              <a:spcBef>
                <a:spcPts val="0"/>
              </a:spcBef>
            </a:pPr>
            <a:r>
              <a:rPr lang="en-US" sz="2800" b="1" i="1" dirty="0" err="1" smtClean="0">
                <a:solidFill>
                  <a:schemeClr val="tx1"/>
                </a:solidFill>
                <a:latin typeface="+mj-lt"/>
              </a:rPr>
              <a:t>ePals</a:t>
            </a:r>
            <a:r>
              <a:rPr lang="en-US" sz="2800" dirty="0" smtClean="0">
                <a:solidFill>
                  <a:schemeClr val="tx1"/>
                </a:solidFill>
                <a:latin typeface="+mj-lt"/>
              </a:rPr>
              <a:t> provides quality common core content and facilitates collaboration among students and educators to create model 21</a:t>
            </a:r>
            <a:r>
              <a:rPr lang="en-US" sz="2800" baseline="30000" dirty="0" smtClean="0">
                <a:solidFill>
                  <a:schemeClr val="tx1"/>
                </a:solidFill>
                <a:latin typeface="+mj-lt"/>
              </a:rPr>
              <a:t>st</a:t>
            </a:r>
            <a:r>
              <a:rPr lang="en-US" sz="2800" dirty="0" smtClean="0">
                <a:solidFill>
                  <a:schemeClr val="tx1"/>
                </a:solidFill>
                <a:latin typeface="+mj-lt"/>
              </a:rPr>
              <a:t> Century learning experiences.</a:t>
            </a:r>
            <a:endParaRPr lang="en-US" sz="2800" dirty="0" smtClean="0">
              <a:solidFill>
                <a:schemeClr val="tx1"/>
              </a:solidFill>
              <a:latin typeface="+mj-lt"/>
            </a:endParaRPr>
          </a:p>
        </p:txBody>
      </p:sp>
      <p:sp>
        <p:nvSpPr>
          <p:cNvPr id="6" name="Title 5"/>
          <p:cNvSpPr>
            <a:spLocks noGrp="1"/>
          </p:cNvSpPr>
          <p:nvPr>
            <p:ph type="title"/>
          </p:nvPr>
        </p:nvSpPr>
        <p:spPr>
          <a:xfrm>
            <a:off x="457200" y="308767"/>
            <a:ext cx="8229600" cy="639763"/>
          </a:xfrm>
        </p:spPr>
        <p:txBody>
          <a:bodyPr>
            <a:normAutofit fontScale="90000"/>
          </a:bodyPr>
          <a:lstStyle/>
          <a:p>
            <a:r>
              <a:rPr lang="en-US" sz="4400" dirty="0" smtClean="0">
                <a:solidFill>
                  <a:schemeClr val="tx1"/>
                </a:solidFill>
              </a:rPr>
              <a:t>What is </a:t>
            </a:r>
            <a:r>
              <a:rPr lang="en-US" sz="4400" dirty="0" err="1" smtClean="0">
                <a:solidFill>
                  <a:schemeClr val="tx1"/>
                </a:solidFill>
              </a:rPr>
              <a:t>ePals</a:t>
            </a:r>
            <a:r>
              <a:rPr lang="en-US" sz="4400" dirty="0" smtClean="0">
                <a:solidFill>
                  <a:schemeClr val="tx1"/>
                </a:solidFill>
              </a:rPr>
              <a:t>?</a:t>
            </a:r>
            <a:endParaRPr lang="en-US" sz="4400" dirty="0">
              <a:solidFill>
                <a:schemeClr val="tx1"/>
              </a:solidFill>
            </a:endParaRPr>
          </a:p>
        </p:txBody>
      </p:sp>
      <p:sp>
        <p:nvSpPr>
          <p:cNvPr id="12" name="Flowchart: Alternate Process 11"/>
          <p:cNvSpPr/>
          <p:nvPr/>
        </p:nvSpPr>
        <p:spPr>
          <a:xfrm>
            <a:off x="6013361" y="2514600"/>
            <a:ext cx="2362200" cy="1447800"/>
          </a:xfrm>
          <a:prstGeom prst="flowChartAlternateProcess">
            <a:avLst/>
          </a:prstGeom>
          <a:solidFill>
            <a:schemeClr val="accent2">
              <a:lumMod val="75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21</a:t>
            </a:r>
            <a:r>
              <a:rPr lang="en-US" baseline="30000" dirty="0" smtClean="0">
                <a:solidFill>
                  <a:schemeClr val="bg1"/>
                </a:solidFill>
              </a:rPr>
              <a:t>st</a:t>
            </a:r>
            <a:r>
              <a:rPr lang="en-US" dirty="0" smtClean="0">
                <a:solidFill>
                  <a:schemeClr val="bg1"/>
                </a:solidFill>
              </a:rPr>
              <a:t> Century Learning Experiences</a:t>
            </a:r>
            <a:endParaRPr lang="en-US" dirty="0">
              <a:solidFill>
                <a:schemeClr val="bg1"/>
              </a:solidFill>
            </a:endParaRPr>
          </a:p>
        </p:txBody>
      </p:sp>
      <p:sp>
        <p:nvSpPr>
          <p:cNvPr id="10" name="Flowchart: Alternate Process 9"/>
          <p:cNvSpPr/>
          <p:nvPr/>
        </p:nvSpPr>
        <p:spPr>
          <a:xfrm>
            <a:off x="6013361" y="563564"/>
            <a:ext cx="2362200" cy="1447800"/>
          </a:xfrm>
          <a:prstGeom prst="flowChartAlternateProcess">
            <a:avLst/>
          </a:prstGeom>
          <a:solidFill>
            <a:schemeClr val="accent1">
              <a:lumMod val="60000"/>
              <a:lumOff val="40000"/>
            </a:schemeClr>
          </a:solidFill>
          <a:ln>
            <a:solidFill>
              <a:schemeClr val="accent1">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bg1"/>
                </a:solidFill>
              </a:rPr>
              <a:t>Global Online Learning Platform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92994"/>
            <a:ext cx="6915955"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52400" y="1752600"/>
            <a:ext cx="7373155" cy="4495800"/>
          </a:xfrm>
        </p:spPr>
        <p:txBody>
          <a:bodyPr>
            <a:normAutofit fontScale="85000" lnSpcReduction="20000"/>
          </a:bodyPr>
          <a:lstStyle/>
          <a:p>
            <a:pPr marL="457200" lvl="1" indent="0">
              <a:lnSpc>
                <a:spcPct val="110000"/>
              </a:lnSpc>
              <a:spcBef>
                <a:spcPts val="600"/>
              </a:spcBef>
              <a:spcAft>
                <a:spcPts val="600"/>
              </a:spcAft>
              <a:buNone/>
            </a:pPr>
            <a:r>
              <a:rPr lang="en-US" dirty="0" smtClean="0"/>
              <a:t>“What </a:t>
            </a:r>
            <a:r>
              <a:rPr lang="en-US" dirty="0"/>
              <a:t>does global learning look like when it works </a:t>
            </a:r>
            <a:r>
              <a:rPr lang="en-US" dirty="0" smtClean="0"/>
              <a:t>well?  We </a:t>
            </a:r>
            <a:r>
              <a:rPr lang="en-US" dirty="0"/>
              <a:t>had one collaboration that involved schools in Kenya and New Jersey. Both schools were interested in water. They started with a project that used blogs. Students took pictures and analyzed questions about water: How far are you from a water source? Do you have to carry it? What about sanitation</a:t>
            </a:r>
            <a:r>
              <a:rPr lang="en-US" dirty="0" smtClean="0"/>
              <a:t>?</a:t>
            </a:r>
            <a:endParaRPr lang="en-US" dirty="0"/>
          </a:p>
          <a:p>
            <a:pPr marL="457200" lvl="1" indent="0">
              <a:lnSpc>
                <a:spcPct val="110000"/>
              </a:lnSpc>
              <a:spcBef>
                <a:spcPts val="600"/>
              </a:spcBef>
              <a:spcAft>
                <a:spcPts val="600"/>
              </a:spcAft>
              <a:buNone/>
            </a:pPr>
            <a:r>
              <a:rPr lang="en-US" dirty="0"/>
              <a:t>Then something really interesting happened. They kept the dialogue going after the water project ended. Students began discussing the upcoming elections. Kenyan students wanted to know about the possibility of what they saw as an African president in the United States</a:t>
            </a:r>
            <a:r>
              <a:rPr lang="en-US" dirty="0" smtClean="0"/>
              <a:t>.</a:t>
            </a:r>
            <a:endParaRPr lang="en-US" dirty="0"/>
          </a:p>
          <a:p>
            <a:pPr marL="457200" lvl="1" indent="0">
              <a:lnSpc>
                <a:spcPct val="110000"/>
              </a:lnSpc>
              <a:spcBef>
                <a:spcPts val="600"/>
              </a:spcBef>
              <a:spcAft>
                <a:spcPts val="600"/>
              </a:spcAft>
              <a:buNone/>
            </a:pPr>
            <a:r>
              <a:rPr lang="en-US" dirty="0"/>
              <a:t>Then the elections happened in Kenya, and the violence. That brought </a:t>
            </a:r>
            <a:r>
              <a:rPr lang="en-US" dirty="0" smtClean="0"/>
              <a:t>out</a:t>
            </a:r>
            <a:br>
              <a:rPr lang="en-US" dirty="0" smtClean="0"/>
            </a:br>
            <a:r>
              <a:rPr lang="en-US" dirty="0" smtClean="0"/>
              <a:t>a </a:t>
            </a:r>
            <a:r>
              <a:rPr lang="en-US" dirty="0"/>
              <a:t>whole new set of issues. Students learned that there is a multiplicity of viewpoints, formed at least in part by where you live. So, here you began with a curriculum around global warming and water. Not only did you achieve those learning goals, but you also went on to see more communication about the issues and topics of the day. That's </a:t>
            </a:r>
            <a:r>
              <a:rPr lang="en-US" dirty="0" smtClean="0"/>
              <a:t>what</a:t>
            </a:r>
            <a:br>
              <a:rPr lang="en-US" dirty="0" smtClean="0"/>
            </a:br>
            <a:r>
              <a:rPr lang="en-US" dirty="0" smtClean="0"/>
              <a:t>twenty-first-century </a:t>
            </a:r>
            <a:r>
              <a:rPr lang="en-US" dirty="0"/>
              <a:t>learning should be</a:t>
            </a:r>
            <a:r>
              <a:rPr lang="en-US" dirty="0" smtClean="0"/>
              <a:t>.”</a:t>
            </a:r>
          </a:p>
        </p:txBody>
      </p:sp>
      <p:sp>
        <p:nvSpPr>
          <p:cNvPr id="4" name="Title 3"/>
          <p:cNvSpPr>
            <a:spLocks noGrp="1"/>
          </p:cNvSpPr>
          <p:nvPr>
            <p:ph type="title"/>
          </p:nvPr>
        </p:nvSpPr>
        <p:spPr>
          <a:xfrm>
            <a:off x="591355" y="216794"/>
            <a:ext cx="8229600" cy="1078606"/>
          </a:xfrm>
        </p:spPr>
        <p:txBody>
          <a:bodyPr>
            <a:normAutofit/>
          </a:bodyPr>
          <a:lstStyle/>
          <a:p>
            <a:r>
              <a:rPr lang="en-US" sz="4000" dirty="0" smtClean="0"/>
              <a:t>What does the research say?</a:t>
            </a:r>
            <a:endParaRPr lang="en-US" sz="4000" dirty="0"/>
          </a:p>
        </p:txBody>
      </p:sp>
      <p:sp>
        <p:nvSpPr>
          <p:cNvPr id="5" name="TextBox 4"/>
          <p:cNvSpPr txBox="1"/>
          <p:nvPr/>
        </p:nvSpPr>
        <p:spPr>
          <a:xfrm>
            <a:off x="591355" y="1326040"/>
            <a:ext cx="5562600" cy="677108"/>
          </a:xfrm>
          <a:prstGeom prst="rect">
            <a:avLst/>
          </a:prstGeom>
          <a:noFill/>
        </p:spPr>
        <p:txBody>
          <a:bodyPr wrap="square" rtlCol="0">
            <a:spAutoFit/>
          </a:bodyPr>
          <a:lstStyle/>
          <a:p>
            <a:pPr marL="0" lvl="1"/>
            <a:r>
              <a:rPr lang="en-US" sz="2000" dirty="0"/>
              <a:t>Suzie Boss of </a:t>
            </a:r>
            <a:r>
              <a:rPr lang="en-US" sz="2000" i="1" dirty="0" err="1"/>
              <a:t>Edutopia</a:t>
            </a:r>
            <a:r>
              <a:rPr lang="en-US" sz="2000" dirty="0"/>
              <a:t> has this story to tell.</a:t>
            </a:r>
          </a:p>
          <a:p>
            <a:endParaRPr lang="en-US" dirty="0"/>
          </a:p>
        </p:txBody>
      </p:sp>
    </p:spTree>
    <p:extLst>
      <p:ext uri="{BB962C8B-B14F-4D97-AF65-F5344CB8AC3E}">
        <p14:creationId xmlns:p14="http://schemas.microsoft.com/office/powerpoint/2010/main" val="1234083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92994"/>
            <a:ext cx="6915955"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52400" y="1524000"/>
            <a:ext cx="7373155" cy="4724400"/>
          </a:xfrm>
        </p:spPr>
        <p:txBody>
          <a:bodyPr>
            <a:normAutofit/>
          </a:bodyPr>
          <a:lstStyle/>
          <a:p>
            <a:pPr marL="457200" lvl="1" indent="0">
              <a:lnSpc>
                <a:spcPct val="110000"/>
              </a:lnSpc>
              <a:spcBef>
                <a:spcPts val="600"/>
              </a:spcBef>
              <a:spcAft>
                <a:spcPts val="600"/>
              </a:spcAft>
              <a:buNone/>
            </a:pPr>
            <a:r>
              <a:rPr lang="en-US" dirty="0" smtClean="0"/>
              <a:t>Professional Learning needed to launch </a:t>
            </a:r>
            <a:r>
              <a:rPr lang="en-US" i="1" dirty="0" err="1" smtClean="0"/>
              <a:t>ePals</a:t>
            </a:r>
            <a:r>
              <a:rPr lang="en-US" dirty="0" smtClean="0"/>
              <a:t> is minimal and can be accomplished this way:</a:t>
            </a:r>
          </a:p>
          <a:p>
            <a:pPr lvl="1">
              <a:lnSpc>
                <a:spcPct val="110000"/>
              </a:lnSpc>
              <a:spcBef>
                <a:spcPts val="600"/>
              </a:spcBef>
              <a:spcAft>
                <a:spcPts val="600"/>
              </a:spcAft>
            </a:pPr>
            <a:r>
              <a:rPr lang="en-US" dirty="0" smtClean="0"/>
              <a:t>Kick off can be conducted by the media specialist on a professional learning day. </a:t>
            </a:r>
          </a:p>
          <a:p>
            <a:pPr lvl="1">
              <a:lnSpc>
                <a:spcPct val="110000"/>
              </a:lnSpc>
              <a:spcBef>
                <a:spcPts val="600"/>
              </a:spcBef>
              <a:spcAft>
                <a:spcPts val="600"/>
              </a:spcAft>
            </a:pPr>
            <a:r>
              <a:rPr lang="en-US" dirty="0" smtClean="0"/>
              <a:t>If launched system-wide, all media specialists would need a training day before kick off.  Since they do not get substitutes, no cost would be incurred.</a:t>
            </a:r>
          </a:p>
          <a:p>
            <a:pPr lvl="1">
              <a:lnSpc>
                <a:spcPct val="110000"/>
              </a:lnSpc>
              <a:spcBef>
                <a:spcPts val="600"/>
              </a:spcBef>
              <a:spcAft>
                <a:spcPts val="600"/>
              </a:spcAft>
            </a:pPr>
            <a:r>
              <a:rPr lang="en-US" dirty="0" smtClean="0"/>
              <a:t>Follow-up training can be done on an individual level by the media specialist and/or county technology coaches.</a:t>
            </a:r>
          </a:p>
          <a:p>
            <a:pPr lvl="1">
              <a:lnSpc>
                <a:spcPct val="110000"/>
              </a:lnSpc>
              <a:spcBef>
                <a:spcPts val="600"/>
              </a:spcBef>
              <a:spcAft>
                <a:spcPts val="600"/>
              </a:spcAft>
            </a:pPr>
            <a:r>
              <a:rPr lang="en-US" dirty="0" smtClean="0"/>
              <a:t>Follow-up could also be arranged during the 1 hour professional learning that occurs in each school once a</a:t>
            </a:r>
            <a:br>
              <a:rPr lang="en-US" dirty="0" smtClean="0"/>
            </a:br>
            <a:r>
              <a:rPr lang="en-US" dirty="0" smtClean="0"/>
              <a:t>month.</a:t>
            </a:r>
          </a:p>
        </p:txBody>
      </p:sp>
      <p:sp>
        <p:nvSpPr>
          <p:cNvPr id="4" name="Title 3"/>
          <p:cNvSpPr>
            <a:spLocks noGrp="1"/>
          </p:cNvSpPr>
          <p:nvPr>
            <p:ph type="title"/>
          </p:nvPr>
        </p:nvSpPr>
        <p:spPr>
          <a:xfrm>
            <a:off x="591355" y="216794"/>
            <a:ext cx="8229600" cy="1078606"/>
          </a:xfrm>
        </p:spPr>
        <p:txBody>
          <a:bodyPr>
            <a:normAutofit/>
          </a:bodyPr>
          <a:lstStyle/>
          <a:p>
            <a:r>
              <a:rPr lang="en-US" sz="4000" dirty="0" smtClean="0"/>
              <a:t>Professional Learning is a Snap!</a:t>
            </a:r>
            <a:endParaRPr lang="en-US" sz="4000" dirty="0"/>
          </a:p>
        </p:txBody>
      </p:sp>
    </p:spTree>
    <p:extLst>
      <p:ext uri="{BB962C8B-B14F-4D97-AF65-F5344CB8AC3E}">
        <p14:creationId xmlns:p14="http://schemas.microsoft.com/office/powerpoint/2010/main" val="1129555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92994"/>
            <a:ext cx="6705601"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52401" y="1524000"/>
            <a:ext cx="7162800" cy="4953000"/>
          </a:xfrm>
        </p:spPr>
        <p:txBody>
          <a:bodyPr>
            <a:normAutofit fontScale="92500"/>
          </a:bodyPr>
          <a:lstStyle/>
          <a:p>
            <a:pPr marL="457200" lvl="1" indent="0">
              <a:lnSpc>
                <a:spcPct val="110000"/>
              </a:lnSpc>
              <a:spcBef>
                <a:spcPts val="600"/>
              </a:spcBef>
              <a:spcAft>
                <a:spcPts val="600"/>
              </a:spcAft>
              <a:buNone/>
            </a:pPr>
            <a:r>
              <a:rPr lang="en-US" dirty="0" smtClean="0"/>
              <a:t>I had heard of </a:t>
            </a:r>
            <a:r>
              <a:rPr lang="en-US" i="1" dirty="0" err="1" smtClean="0"/>
              <a:t>ePals</a:t>
            </a:r>
            <a:r>
              <a:rPr lang="en-US" i="1" dirty="0" smtClean="0"/>
              <a:t> </a:t>
            </a:r>
            <a:r>
              <a:rPr lang="en-US" dirty="0" smtClean="0"/>
              <a:t>many times during the past few years, but had never really taken a hard look at it.  My 21</a:t>
            </a:r>
            <a:r>
              <a:rPr lang="en-US" baseline="30000" dirty="0" smtClean="0"/>
              <a:t>st</a:t>
            </a:r>
            <a:r>
              <a:rPr lang="en-US" dirty="0" smtClean="0"/>
              <a:t> Century Teaching and Learning class led me to explore the site and I fell in love with it.  It hits so many indicators of engaged learning and also a high </a:t>
            </a:r>
            <a:r>
              <a:rPr lang="en-US" dirty="0" err="1" smtClean="0"/>
              <a:t>LoTI</a:t>
            </a:r>
            <a:r>
              <a:rPr lang="en-US" dirty="0" smtClean="0"/>
              <a:t> level and is so intuitive and easy to use that I really can’t wait to introduce it to my teachers.  Creating this PowerPoint proposal has made me analyze this tool in a much deeper way than I probably would have done otherwise.  In the normal course of things, I would probably have just sat down with a few teachers I thought would be early innovators and then hope their success would spread the fire.  Now I have a great proposal I can present to my newly formed technology committee and administrators.</a:t>
            </a:r>
            <a:br>
              <a:rPr lang="en-US" dirty="0" smtClean="0"/>
            </a:br>
            <a:r>
              <a:rPr lang="en-US" dirty="0" smtClean="0"/>
              <a:t>I hope to be able to present this at a staff meeting or on a professional learning day.  It is always a gift to walk away from a class with something you can actually use on the job!</a:t>
            </a:r>
          </a:p>
        </p:txBody>
      </p:sp>
      <p:sp>
        <p:nvSpPr>
          <p:cNvPr id="4" name="Title 3"/>
          <p:cNvSpPr>
            <a:spLocks noGrp="1"/>
          </p:cNvSpPr>
          <p:nvPr>
            <p:ph type="title"/>
          </p:nvPr>
        </p:nvSpPr>
        <p:spPr>
          <a:xfrm>
            <a:off x="591355" y="216794"/>
            <a:ext cx="4590245" cy="1078606"/>
          </a:xfrm>
        </p:spPr>
        <p:txBody>
          <a:bodyPr>
            <a:normAutofit/>
          </a:bodyPr>
          <a:lstStyle/>
          <a:p>
            <a:r>
              <a:rPr lang="en-US" sz="4000" dirty="0" smtClean="0"/>
              <a:t>Reflection</a:t>
            </a:r>
            <a:endParaRPr lang="en-US" sz="4000" dirty="0"/>
          </a:p>
        </p:txBody>
      </p:sp>
    </p:spTree>
    <p:extLst>
      <p:ext uri="{BB962C8B-B14F-4D97-AF65-F5344CB8AC3E}">
        <p14:creationId xmlns:p14="http://schemas.microsoft.com/office/powerpoint/2010/main" val="1692267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298897"/>
            <a:ext cx="7924800"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591355" y="1752600"/>
            <a:ext cx="6781800" cy="3581400"/>
          </a:xfrm>
        </p:spPr>
        <p:txBody>
          <a:bodyPr>
            <a:normAutofit/>
          </a:bodyPr>
          <a:lstStyle/>
          <a:p>
            <a:pPr lvl="1"/>
            <a:r>
              <a:rPr lang="en-US" dirty="0"/>
              <a:t>Boss, S. (2008, July 21). Global Learning: Connecting the World with </a:t>
            </a:r>
            <a:r>
              <a:rPr lang="en-US" dirty="0" err="1"/>
              <a:t>ePals</a:t>
            </a:r>
            <a:r>
              <a:rPr lang="en-US" dirty="0"/>
              <a:t>. Retrieved July 10, 2014, from </a:t>
            </a:r>
            <a:r>
              <a:rPr lang="en-US" dirty="0">
                <a:hlinkClick r:id="rId2"/>
              </a:rPr>
              <a:t>http://</a:t>
            </a:r>
            <a:r>
              <a:rPr lang="en-US" dirty="0" smtClean="0">
                <a:hlinkClick r:id="rId2"/>
              </a:rPr>
              <a:t>www.edutopia.org/epals-online-community-pen-pals</a:t>
            </a:r>
            <a:endParaRPr lang="en-US" dirty="0" smtClean="0"/>
          </a:p>
          <a:p>
            <a:pPr lvl="1"/>
            <a:r>
              <a:rPr lang="en-US" dirty="0" smtClean="0"/>
              <a:t>Electronic </a:t>
            </a:r>
            <a:r>
              <a:rPr lang="en-US" dirty="0"/>
              <a:t>Resources for Schools. (2011). </a:t>
            </a:r>
            <a:r>
              <a:rPr lang="en-US" i="1" dirty="0" err="1"/>
              <a:t>Internet@Schools</a:t>
            </a:r>
            <a:r>
              <a:rPr lang="en-US" dirty="0"/>
              <a:t>, </a:t>
            </a:r>
            <a:r>
              <a:rPr lang="en-US" dirty="0" smtClean="0"/>
              <a:t>    </a:t>
            </a:r>
            <a:r>
              <a:rPr lang="en-US" i="1" dirty="0" smtClean="0"/>
              <a:t>18</a:t>
            </a:r>
            <a:r>
              <a:rPr lang="en-US" dirty="0" smtClean="0"/>
              <a:t>(3</a:t>
            </a:r>
            <a:r>
              <a:rPr lang="en-US" dirty="0"/>
              <a:t>), 29-32. </a:t>
            </a:r>
            <a:endParaRPr lang="en-US" dirty="0" smtClean="0"/>
          </a:p>
          <a:p>
            <a:pPr lvl="1"/>
            <a:r>
              <a:rPr lang="en-US" dirty="0"/>
              <a:t> </a:t>
            </a:r>
            <a:r>
              <a:rPr lang="en-US" dirty="0" err="1"/>
              <a:t>EPals</a:t>
            </a:r>
            <a:r>
              <a:rPr lang="en-US" dirty="0"/>
              <a:t>, Inc. (2014). About Us. Retrieved July 10, 2014, from http://www.corp.epals.com/about-us.php </a:t>
            </a:r>
            <a:endParaRPr lang="en-US" dirty="0" smtClean="0"/>
          </a:p>
          <a:p>
            <a:pPr lvl="1"/>
            <a:r>
              <a:rPr lang="en-US" dirty="0" err="1" smtClean="0"/>
              <a:t>Hoeflinger</a:t>
            </a:r>
            <a:r>
              <a:rPr lang="en-US" dirty="0"/>
              <a:t>, D. (2012). Teaching Students to be Global Citizens. </a:t>
            </a:r>
            <a:r>
              <a:rPr lang="en-US" i="1" dirty="0"/>
              <a:t>Delta Kappa Gamma Bulletin</a:t>
            </a:r>
            <a:r>
              <a:rPr lang="en-US" dirty="0"/>
              <a:t>, </a:t>
            </a:r>
            <a:r>
              <a:rPr lang="en-US" i="1" dirty="0"/>
              <a:t>79</a:t>
            </a:r>
            <a:r>
              <a:rPr lang="en-US" dirty="0"/>
              <a:t>(1), 15. </a:t>
            </a:r>
            <a:endParaRPr lang="en-US" i="1" dirty="0" smtClean="0"/>
          </a:p>
        </p:txBody>
      </p:sp>
      <p:sp>
        <p:nvSpPr>
          <p:cNvPr id="4" name="Title 3"/>
          <p:cNvSpPr>
            <a:spLocks noGrp="1"/>
          </p:cNvSpPr>
          <p:nvPr>
            <p:ph type="title"/>
          </p:nvPr>
        </p:nvSpPr>
        <p:spPr>
          <a:xfrm>
            <a:off x="591355" y="216794"/>
            <a:ext cx="8229600" cy="1078606"/>
          </a:xfrm>
        </p:spPr>
        <p:txBody>
          <a:bodyPr>
            <a:normAutofit/>
          </a:bodyPr>
          <a:lstStyle/>
          <a:p>
            <a:r>
              <a:rPr lang="en-US" sz="4000" i="1" dirty="0" smtClean="0"/>
              <a:t>References</a:t>
            </a:r>
            <a:endParaRPr lang="en-US" sz="4000" dirty="0"/>
          </a:p>
        </p:txBody>
      </p:sp>
    </p:spTree>
    <p:extLst>
      <p:ext uri="{BB962C8B-B14F-4D97-AF65-F5344CB8AC3E}">
        <p14:creationId xmlns:p14="http://schemas.microsoft.com/office/powerpoint/2010/main" val="343590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cycle_wd.png"/>
          <p:cNvPicPr>
            <a:picLocks noGrp="1" noChangeAspect="1"/>
          </p:cNvPicPr>
          <p:nvPr>
            <p:ph type="pic" idx="1"/>
          </p:nvPr>
        </p:nvPicPr>
        <p:blipFill>
          <a:blip r:embed="rId2" cstate="email">
            <a:extLst>
              <a:ext uri="{28A0092B-C50C-407E-A947-70E740481C1C}">
                <a14:useLocalDpi xmlns:a14="http://schemas.microsoft.com/office/drawing/2010/main"/>
              </a:ext>
            </a:extLst>
          </a:blip>
          <a:stretch>
            <a:fillRect/>
          </a:stretch>
        </p:blipFill>
        <p:spPr>
          <a:xfrm>
            <a:off x="457200" y="1371600"/>
            <a:ext cx="6065671" cy="4572000"/>
          </a:xfrm>
        </p:spPr>
      </p:pic>
      <p:sp>
        <p:nvSpPr>
          <p:cNvPr id="6" name="Rectangle 5"/>
          <p:cNvSpPr/>
          <p:nvPr/>
        </p:nvSpPr>
        <p:spPr>
          <a:xfrm>
            <a:off x="457200" y="298897"/>
            <a:ext cx="6065671"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0420" y="432931"/>
            <a:ext cx="7239000" cy="646331"/>
          </a:xfrm>
          <a:prstGeom prst="rect">
            <a:avLst/>
          </a:prstGeom>
          <a:noFill/>
        </p:spPr>
        <p:txBody>
          <a:bodyPr wrap="square" rtlCol="0">
            <a:spAutoFit/>
          </a:bodyPr>
          <a:lstStyle/>
          <a:p>
            <a:r>
              <a:rPr lang="en-US" sz="3600" dirty="0" smtClean="0"/>
              <a:t>First Class – World Class</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15552516"/>
              </p:ext>
            </p:extLst>
          </p:nvPr>
        </p:nvGraphicFramePr>
        <p:xfrm>
          <a:off x="381000" y="990600"/>
          <a:ext cx="6553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8600" y="76200"/>
            <a:ext cx="8686800" cy="1066800"/>
          </a:xfrm>
        </p:spPr>
        <p:txBody>
          <a:bodyPr/>
          <a:lstStyle/>
          <a:p>
            <a:r>
              <a:rPr lang="en-US" sz="2900" dirty="0" smtClean="0">
                <a:solidFill>
                  <a:schemeClr val="tx1"/>
                </a:solidFill>
                <a:latin typeface="+mn-lt"/>
              </a:rPr>
              <a:t>How does </a:t>
            </a:r>
            <a:r>
              <a:rPr lang="en-US" sz="2900" dirty="0" err="1" smtClean="0">
                <a:solidFill>
                  <a:schemeClr val="tx1"/>
                </a:solidFill>
                <a:latin typeface="+mn-lt"/>
              </a:rPr>
              <a:t>ePals</a:t>
            </a:r>
            <a:r>
              <a:rPr lang="en-US" sz="2900" dirty="0" smtClean="0">
                <a:solidFill>
                  <a:schemeClr val="tx1"/>
                </a:solidFill>
                <a:latin typeface="+mn-lt"/>
              </a:rPr>
              <a:t> support the PCSD Technology Vision?</a:t>
            </a:r>
            <a:endParaRPr lang="en-US" sz="2900" dirty="0">
              <a:solidFill>
                <a:schemeClr val="tx1"/>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92994"/>
            <a:ext cx="6781800"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591354" y="1524000"/>
            <a:ext cx="6952445" cy="4876800"/>
          </a:xfrm>
        </p:spPr>
        <p:txBody>
          <a:bodyPr>
            <a:noAutofit/>
          </a:bodyPr>
          <a:lstStyle/>
          <a:p>
            <a:pPr marL="0" indent="0">
              <a:lnSpc>
                <a:spcPct val="160000"/>
              </a:lnSpc>
              <a:spcBef>
                <a:spcPts val="0"/>
              </a:spcBef>
              <a:buNone/>
            </a:pPr>
            <a:r>
              <a:rPr lang="en-US" sz="1800" dirty="0"/>
              <a:t>With the explosion of collaborative Web 2.0 </a:t>
            </a:r>
            <a:r>
              <a:rPr lang="en-US" sz="1800" dirty="0" smtClean="0"/>
              <a:t>tools such as </a:t>
            </a:r>
            <a:r>
              <a:rPr lang="en-US" sz="1800" i="1" dirty="0" err="1" smtClean="0"/>
              <a:t>ePals</a:t>
            </a:r>
            <a:r>
              <a:rPr lang="en-US" sz="1800" dirty="0" smtClean="0"/>
              <a:t> </a:t>
            </a:r>
            <a:r>
              <a:rPr lang="en-US" sz="1800" dirty="0"/>
              <a:t>it is now possible to flatten our classroom walls in order to connect with other classrooms, cultures, business people, researchers, and other experts.  Students have the opportunity to engage in authentic learning experiences without ever leaving the school.  These experiences provide rich environments that allow students to explore and construct their own learning through project-based, interactive education which sharpens critical thinking skills and creativity. We believe that it is time for all stakeholders at North Paulding High School to explore </a:t>
            </a:r>
            <a:r>
              <a:rPr lang="en-US" sz="1800" dirty="0" smtClean="0"/>
              <a:t>ways</a:t>
            </a:r>
            <a:br>
              <a:rPr lang="en-US" sz="1800" dirty="0" smtClean="0"/>
            </a:br>
            <a:r>
              <a:rPr lang="en-US" sz="1800" dirty="0" smtClean="0"/>
              <a:t>to </a:t>
            </a:r>
            <a:r>
              <a:rPr lang="en-US" sz="1800" dirty="0"/>
              <a:t>integrate real-life, project-based learning that challenges </a:t>
            </a:r>
            <a:r>
              <a:rPr lang="en-US" sz="1800" dirty="0" smtClean="0"/>
              <a:t>and</a:t>
            </a:r>
            <a:br>
              <a:rPr lang="en-US" sz="1800" dirty="0" smtClean="0"/>
            </a:br>
            <a:r>
              <a:rPr lang="en-US" sz="1800" dirty="0" smtClean="0"/>
              <a:t>engages </a:t>
            </a:r>
            <a:r>
              <a:rPr lang="en-US" sz="1800" dirty="0"/>
              <a:t>students. </a:t>
            </a:r>
            <a:r>
              <a:rPr lang="en-US" sz="1800" dirty="0" smtClean="0"/>
              <a:t> Beginning with </a:t>
            </a:r>
            <a:r>
              <a:rPr lang="en-US" sz="1800" i="1" dirty="0" err="1" smtClean="0"/>
              <a:t>ePals</a:t>
            </a:r>
            <a:r>
              <a:rPr lang="en-US" sz="1800" dirty="0" smtClean="0"/>
              <a:t> is a giant first step.</a:t>
            </a:r>
            <a:endParaRPr lang="en-US" sz="1800" dirty="0"/>
          </a:p>
        </p:txBody>
      </p:sp>
      <p:sp>
        <p:nvSpPr>
          <p:cNvPr id="4" name="Title 3"/>
          <p:cNvSpPr>
            <a:spLocks noGrp="1"/>
          </p:cNvSpPr>
          <p:nvPr>
            <p:ph type="title"/>
          </p:nvPr>
        </p:nvSpPr>
        <p:spPr>
          <a:xfrm>
            <a:off x="591355" y="216794"/>
            <a:ext cx="8229600" cy="1066800"/>
          </a:xfrm>
        </p:spPr>
        <p:txBody>
          <a:bodyPr>
            <a:normAutofit/>
          </a:bodyPr>
          <a:lstStyle/>
          <a:p>
            <a:r>
              <a:rPr lang="en-US" dirty="0" smtClean="0"/>
              <a:t>More about vision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170702"/>
            <a:ext cx="8392160"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22055" y="3886200"/>
            <a:ext cx="1300611" cy="13006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ontent Placeholder 7"/>
          <p:cNvSpPr>
            <a:spLocks noGrp="1"/>
          </p:cNvSpPr>
          <p:nvPr>
            <p:ph sz="half" idx="2"/>
          </p:nvPr>
        </p:nvSpPr>
        <p:spPr>
          <a:xfrm>
            <a:off x="1686560" y="1213270"/>
            <a:ext cx="6934200" cy="5614250"/>
          </a:xfrm>
        </p:spPr>
        <p:txBody>
          <a:bodyPr>
            <a:normAutofit/>
          </a:bodyPr>
          <a:lstStyle/>
          <a:p>
            <a:pPr lvl="2"/>
            <a:r>
              <a:rPr lang="en-US" dirty="0" err="1" smtClean="0"/>
              <a:t>EPals</a:t>
            </a:r>
            <a:r>
              <a:rPr lang="en-US" dirty="0" smtClean="0"/>
              <a:t> is appropriate for use in any K-12 classroom</a:t>
            </a:r>
          </a:p>
          <a:p>
            <a:pPr lvl="2"/>
            <a:r>
              <a:rPr lang="en-US" dirty="0" smtClean="0">
                <a:solidFill>
                  <a:schemeClr val="tx1"/>
                </a:solidFill>
              </a:rPr>
              <a:t>Foreign language classrooms can connect with classrooms in the language being studied to learn about their culture and have opportunities to interact with native speakers</a:t>
            </a:r>
          </a:p>
          <a:p>
            <a:pPr lvl="2"/>
            <a:r>
              <a:rPr lang="en-US" dirty="0" smtClean="0">
                <a:solidFill>
                  <a:schemeClr val="tx1"/>
                </a:solidFill>
              </a:rPr>
              <a:t>Science classrooms can collaborate to compare native plants with students </a:t>
            </a:r>
            <a:r>
              <a:rPr lang="en-US" dirty="0" smtClean="0">
                <a:solidFill>
                  <a:schemeClr val="tx1"/>
                </a:solidFill>
              </a:rPr>
              <a:t>on another continent.</a:t>
            </a:r>
          </a:p>
          <a:p>
            <a:pPr lvl="2"/>
            <a:r>
              <a:rPr lang="en-US" dirty="0" smtClean="0">
                <a:solidFill>
                  <a:schemeClr val="tx1"/>
                </a:solidFill>
              </a:rPr>
              <a:t>Math classes can work with university professors to develop analytical and problem-solving skills</a:t>
            </a:r>
          </a:p>
          <a:p>
            <a:pPr lvl="2"/>
            <a:r>
              <a:rPr lang="en-US" dirty="0" smtClean="0">
                <a:solidFill>
                  <a:schemeClr val="tx1"/>
                </a:solidFill>
              </a:rPr>
              <a:t>Social Studies classes studying WWII could connect</a:t>
            </a:r>
            <a:br>
              <a:rPr lang="en-US" dirty="0" smtClean="0">
                <a:solidFill>
                  <a:schemeClr val="tx1"/>
                </a:solidFill>
              </a:rPr>
            </a:br>
            <a:r>
              <a:rPr lang="en-US" dirty="0" smtClean="0">
                <a:solidFill>
                  <a:schemeClr val="tx1"/>
                </a:solidFill>
              </a:rPr>
              <a:t>with Japanese students to discover their</a:t>
            </a:r>
            <a:br>
              <a:rPr lang="en-US" dirty="0" smtClean="0">
                <a:solidFill>
                  <a:schemeClr val="tx1"/>
                </a:solidFill>
              </a:rPr>
            </a:br>
            <a:r>
              <a:rPr lang="en-US" dirty="0" smtClean="0">
                <a:solidFill>
                  <a:schemeClr val="tx1"/>
                </a:solidFill>
              </a:rPr>
              <a:t>country’s view on the war</a:t>
            </a:r>
          </a:p>
          <a:p>
            <a:pPr lvl="2"/>
            <a:r>
              <a:rPr lang="en-US" dirty="0" smtClean="0">
                <a:solidFill>
                  <a:schemeClr val="tx1"/>
                </a:solidFill>
              </a:rPr>
              <a:t>World literature classes could connect </a:t>
            </a:r>
            <a:br>
              <a:rPr lang="en-US" dirty="0" smtClean="0">
                <a:solidFill>
                  <a:schemeClr val="tx1"/>
                </a:solidFill>
              </a:rPr>
            </a:br>
            <a:r>
              <a:rPr lang="en-US" dirty="0" smtClean="0">
                <a:solidFill>
                  <a:schemeClr val="tx1"/>
                </a:solidFill>
              </a:rPr>
              <a:t>with students in countries of authors</a:t>
            </a:r>
            <a:br>
              <a:rPr lang="en-US" dirty="0" smtClean="0">
                <a:solidFill>
                  <a:schemeClr val="tx1"/>
                </a:solidFill>
              </a:rPr>
            </a:br>
            <a:r>
              <a:rPr lang="en-US" dirty="0" smtClean="0">
                <a:solidFill>
                  <a:schemeClr val="tx1"/>
                </a:solidFill>
              </a:rPr>
              <a:t>they are studying to compare</a:t>
            </a:r>
            <a:br>
              <a:rPr lang="en-US" dirty="0" smtClean="0">
                <a:solidFill>
                  <a:schemeClr val="tx1"/>
                </a:solidFill>
              </a:rPr>
            </a:br>
            <a:r>
              <a:rPr lang="en-US" dirty="0" smtClean="0">
                <a:solidFill>
                  <a:schemeClr val="tx1"/>
                </a:solidFill>
              </a:rPr>
              <a:t>perspectives.</a:t>
            </a:r>
          </a:p>
          <a:p>
            <a:pPr lvl="2"/>
            <a:endParaRPr lang="en-US" dirty="0" smtClean="0"/>
          </a:p>
          <a:p>
            <a:pPr lvl="2"/>
            <a:endParaRPr lang="en-US" dirty="0"/>
          </a:p>
        </p:txBody>
      </p:sp>
      <p:pic>
        <p:nvPicPr>
          <p:cNvPr id="40" name="Content Placeholder 39"/>
          <p:cNvPicPr>
            <a:picLocks noGrp="1" noChangeAspect="1"/>
          </p:cNvPicPr>
          <p:nvPr>
            <p:ph sz="half" idx="14"/>
          </p:nvPr>
        </p:nvPicPr>
        <p:blipFill>
          <a:blip r:embed="rId3" cstate="email">
            <a:extLst>
              <a:ext uri="{28A0092B-C50C-407E-A947-70E740481C1C}">
                <a14:useLocalDpi xmlns:a14="http://schemas.microsoft.com/office/drawing/2010/main"/>
              </a:ext>
            </a:extLst>
          </a:blip>
          <a:stretch>
            <a:fillRect/>
          </a:stretch>
        </p:blipFill>
        <p:spPr>
          <a:xfrm>
            <a:off x="849307" y="1452443"/>
            <a:ext cx="1273359" cy="12733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itle 5"/>
          <p:cNvSpPr>
            <a:spLocks noGrp="1"/>
          </p:cNvSpPr>
          <p:nvPr>
            <p:ph type="title"/>
          </p:nvPr>
        </p:nvSpPr>
        <p:spPr>
          <a:xfrm>
            <a:off x="304800" y="298870"/>
            <a:ext cx="8610600" cy="639763"/>
          </a:xfrm>
        </p:spPr>
        <p:txBody>
          <a:bodyPr>
            <a:normAutofit fontScale="90000"/>
          </a:bodyPr>
          <a:lstStyle/>
          <a:p>
            <a:r>
              <a:rPr lang="en-US" dirty="0" smtClean="0">
                <a:solidFill>
                  <a:schemeClr val="tx1"/>
                </a:solidFill>
              </a:rPr>
              <a:t>What does it look lik</a:t>
            </a:r>
            <a:r>
              <a:rPr lang="en-US" dirty="0" smtClean="0"/>
              <a:t>e in the classroom?</a:t>
            </a:r>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0064" y="93354"/>
            <a:ext cx="8055735"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228600" y="1143000"/>
            <a:ext cx="8077200" cy="4724400"/>
          </a:xfrm>
          <a:prstGeom prst="round2SameRect">
            <a:avLst/>
          </a:prstGeom>
          <a:gradFill>
            <a:gsLst>
              <a:gs pos="25000">
                <a:schemeClr val="bg1">
                  <a:alpha val="85000"/>
                </a:schemeClr>
              </a:gs>
              <a:gs pos="89000">
                <a:schemeClr val="tx1">
                  <a:lumMod val="50000"/>
                  <a:lumOff val="50000"/>
                  <a:alpha val="0"/>
                </a:schemeClr>
              </a:gs>
            </a:gsLst>
            <a:lin ang="5400000" scaled="0"/>
          </a:gradFill>
          <a:ln>
            <a:gradFill>
              <a:gsLst>
                <a:gs pos="25000">
                  <a:schemeClr val="accent2">
                    <a:lumMod val="50000"/>
                  </a:schemeClr>
                </a:gs>
                <a:gs pos="89000">
                  <a:schemeClr val="tx1">
                    <a:lumMod val="50000"/>
                    <a:lumOff val="5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half" idx="1"/>
          </p:nvPr>
        </p:nvSpPr>
        <p:spPr/>
        <p:txBody>
          <a:bodyPr>
            <a:normAutofit/>
          </a:bodyPr>
          <a:lstStyle/>
          <a:p>
            <a:r>
              <a:rPr lang="en-US" dirty="0" smtClean="0"/>
              <a:t>Teachers can reserve time in the computer labs or Media Center</a:t>
            </a:r>
          </a:p>
          <a:p>
            <a:r>
              <a:rPr lang="en-US" dirty="0" smtClean="0"/>
              <a:t>The BYOT Policy and wireless access points allow student access to </a:t>
            </a:r>
            <a:r>
              <a:rPr lang="en-US" i="1" dirty="0" err="1" smtClean="0"/>
              <a:t>ePals</a:t>
            </a:r>
            <a:r>
              <a:rPr lang="en-US" dirty="0" smtClean="0"/>
              <a:t> through their own internet-ready devices</a:t>
            </a:r>
            <a:endParaRPr lang="en-US" dirty="0" smtClean="0"/>
          </a:p>
          <a:p>
            <a:pPr marL="0" indent="0">
              <a:buNone/>
            </a:pPr>
            <a:endParaRPr lang="en-US" dirty="0" smtClean="0"/>
          </a:p>
        </p:txBody>
      </p:sp>
      <p:sp>
        <p:nvSpPr>
          <p:cNvPr id="10" name="Content Placeholder 9"/>
          <p:cNvSpPr>
            <a:spLocks noGrp="1"/>
          </p:cNvSpPr>
          <p:nvPr>
            <p:ph sz="half" idx="2"/>
          </p:nvPr>
        </p:nvSpPr>
        <p:spPr/>
        <p:txBody>
          <a:bodyPr>
            <a:normAutofit/>
          </a:bodyPr>
          <a:lstStyle/>
          <a:p>
            <a:pPr marL="0" indent="0">
              <a:buNone/>
            </a:pPr>
            <a:r>
              <a:rPr lang="en-US" dirty="0" smtClean="0"/>
              <a:t>Students can access </a:t>
            </a:r>
            <a:r>
              <a:rPr lang="en-US" i="1" dirty="0" err="1" smtClean="0"/>
              <a:t>ePals</a:t>
            </a:r>
            <a:r>
              <a:rPr lang="en-US" dirty="0" smtClean="0"/>
              <a:t> on computers in the </a:t>
            </a:r>
            <a:r>
              <a:rPr lang="en-US" dirty="0" smtClean="0"/>
              <a:t>Media Center </a:t>
            </a:r>
            <a:r>
              <a:rPr lang="en-US" dirty="0" smtClean="0"/>
              <a:t>before and after school.  They can also use computers during lunch or when given a pass to work in the media center</a:t>
            </a:r>
            <a:endParaRPr lang="en-US" dirty="0"/>
          </a:p>
        </p:txBody>
      </p:sp>
      <p:sp>
        <p:nvSpPr>
          <p:cNvPr id="12" name="Content Placeholder 11"/>
          <p:cNvSpPr>
            <a:spLocks noGrp="1"/>
          </p:cNvSpPr>
          <p:nvPr>
            <p:ph sz="half" idx="14"/>
          </p:nvPr>
        </p:nvSpPr>
        <p:spPr/>
        <p:txBody>
          <a:bodyPr>
            <a:normAutofit/>
          </a:bodyPr>
          <a:lstStyle/>
          <a:p>
            <a:pPr marL="0" indent="0">
              <a:buNone/>
            </a:pPr>
            <a:r>
              <a:rPr lang="en-US" dirty="0" smtClean="0"/>
              <a:t>Students and teachers can log into </a:t>
            </a:r>
            <a:r>
              <a:rPr lang="en-US" i="1" dirty="0" err="1" smtClean="0"/>
              <a:t>ePals</a:t>
            </a:r>
            <a:r>
              <a:rPr lang="en-US" dirty="0" smtClean="0"/>
              <a:t> from home or community computers such as those at the public</a:t>
            </a:r>
            <a:br>
              <a:rPr lang="en-US" dirty="0" smtClean="0"/>
            </a:br>
            <a:r>
              <a:rPr lang="en-US" dirty="0" smtClean="0"/>
              <a:t>library as well</a:t>
            </a:r>
            <a:endParaRPr lang="en-US" dirty="0" smtClean="0"/>
          </a:p>
          <a:p>
            <a:endParaRPr lang="en-US" dirty="0"/>
          </a:p>
        </p:txBody>
      </p:sp>
      <p:pic>
        <p:nvPicPr>
          <p:cNvPr id="34" name="Content Placeholder 33"/>
          <p:cNvPicPr>
            <a:picLocks noGrp="1" noChangeAspect="1"/>
          </p:cNvPicPr>
          <p:nvPr>
            <p:ph sz="half" idx="16"/>
          </p:nvPr>
        </p:nvPicPr>
        <p:blipFill>
          <a:blip r:embed="rId2" cstate="email">
            <a:extLst>
              <a:ext uri="{28A0092B-C50C-407E-A947-70E740481C1C}">
                <a14:useLocalDpi xmlns:a14="http://schemas.microsoft.com/office/drawing/2010/main"/>
              </a:ext>
            </a:extLst>
          </a:blip>
          <a:stretch>
            <a:fillRect/>
          </a:stretch>
        </p:blipFill>
        <p:spPr>
          <a:xfrm>
            <a:off x="3158444" y="1353853"/>
            <a:ext cx="2436769" cy="1551536"/>
          </a:xfrm>
        </p:spPr>
      </p:pic>
      <p:pic>
        <p:nvPicPr>
          <p:cNvPr id="32" name="Content Placeholder 31"/>
          <p:cNvPicPr>
            <a:picLocks noGrp="1" noChangeAspect="1"/>
          </p:cNvPicPr>
          <p:nvPr>
            <p:ph sz="half" idx="17"/>
          </p:nvPr>
        </p:nvPicPr>
        <p:blipFill>
          <a:blip r:embed="rId3" cstate="email">
            <a:extLst>
              <a:ext uri="{28A0092B-C50C-407E-A947-70E740481C1C}">
                <a14:useLocalDpi xmlns:a14="http://schemas.microsoft.com/office/drawing/2010/main"/>
              </a:ext>
            </a:extLst>
          </a:blip>
          <a:stretch>
            <a:fillRect/>
          </a:stretch>
        </p:blipFill>
        <p:spPr>
          <a:xfrm>
            <a:off x="838200" y="1310924"/>
            <a:ext cx="1091041" cy="1635764"/>
          </a:xfrm>
        </p:spPr>
      </p:pic>
      <p:sp>
        <p:nvSpPr>
          <p:cNvPr id="8" name="Title 7"/>
          <p:cNvSpPr>
            <a:spLocks noGrp="1"/>
          </p:cNvSpPr>
          <p:nvPr>
            <p:ph type="title"/>
          </p:nvPr>
        </p:nvSpPr>
        <p:spPr>
          <a:xfrm>
            <a:off x="264017" y="208078"/>
            <a:ext cx="8229600" cy="639763"/>
          </a:xfrm>
        </p:spPr>
        <p:txBody>
          <a:bodyPr>
            <a:normAutofit fontScale="90000"/>
          </a:bodyPr>
          <a:lstStyle/>
          <a:p>
            <a:r>
              <a:rPr lang="en-US" dirty="0" smtClean="0"/>
              <a:t>Providing Equitable Access to </a:t>
            </a:r>
            <a:r>
              <a:rPr lang="en-US" i="1" dirty="0" err="1" smtClean="0"/>
              <a:t>ePals</a:t>
            </a:r>
            <a:endParaRPr lang="en-US" i="1" dirty="0"/>
          </a:p>
        </p:txBody>
      </p:sp>
      <p:sp>
        <p:nvSpPr>
          <p:cNvPr id="21" name="Left-Right Arrow 20"/>
          <p:cNvSpPr/>
          <p:nvPr/>
        </p:nvSpPr>
        <p:spPr>
          <a:xfrm flipH="1">
            <a:off x="2240020" y="2057400"/>
            <a:ext cx="609600" cy="304800"/>
          </a:xfrm>
          <a:prstGeom prst="lef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Left-Right Arrow 14"/>
          <p:cNvSpPr/>
          <p:nvPr/>
        </p:nvSpPr>
        <p:spPr>
          <a:xfrm flipH="1">
            <a:off x="5745051" y="2057400"/>
            <a:ext cx="609600" cy="304800"/>
          </a:xfrm>
          <a:prstGeom prst="lef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7893" y="1305041"/>
            <a:ext cx="1065014" cy="16003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1447800"/>
            <a:ext cx="4040188" cy="304801"/>
          </a:xfrm>
        </p:spPr>
        <p:style>
          <a:lnRef idx="1">
            <a:schemeClr val="accent2"/>
          </a:lnRef>
          <a:fillRef idx="3">
            <a:schemeClr val="accent2"/>
          </a:fillRef>
          <a:effectRef idx="2">
            <a:schemeClr val="accent2"/>
          </a:effectRef>
          <a:fontRef idx="minor">
            <a:schemeClr val="lt1"/>
          </a:fontRef>
        </p:style>
        <p:txBody>
          <a:bodyPr/>
          <a:lstStyle/>
          <a:p>
            <a:r>
              <a:rPr lang="en-US" dirty="0" smtClean="0"/>
              <a:t>The bare bones</a:t>
            </a:r>
            <a:endParaRPr lang="en-US" dirty="0"/>
          </a:p>
        </p:txBody>
      </p:sp>
      <p:sp>
        <p:nvSpPr>
          <p:cNvPr id="3" name="Content Placeholder 2"/>
          <p:cNvSpPr>
            <a:spLocks noGrp="1"/>
          </p:cNvSpPr>
          <p:nvPr>
            <p:ph sz="half" idx="2"/>
          </p:nvPr>
        </p:nvSpPr>
        <p:spPr>
          <a:xfrm>
            <a:off x="685800" y="1740794"/>
            <a:ext cx="4040188" cy="4068763"/>
          </a:xfrm>
        </p:spPr>
        <p:txBody>
          <a:bodyPr/>
          <a:lstStyle/>
          <a:p>
            <a:pPr>
              <a:buFont typeface="Wingdings" panose="05000000000000000000" pitchFamily="2" charset="2"/>
              <a:buChar char="ü"/>
            </a:pPr>
            <a:r>
              <a:rPr lang="en-US" dirty="0" smtClean="0"/>
              <a:t>Computers with internet connection</a:t>
            </a:r>
          </a:p>
          <a:p>
            <a:pPr marL="0" indent="0">
              <a:buNone/>
            </a:pPr>
            <a:endParaRPr lang="en-US" dirty="0" smtClean="0"/>
          </a:p>
        </p:txBody>
      </p:sp>
      <p:sp>
        <p:nvSpPr>
          <p:cNvPr id="4" name="Content Placeholder 3"/>
          <p:cNvSpPr>
            <a:spLocks noGrp="1"/>
          </p:cNvSpPr>
          <p:nvPr>
            <p:ph sz="quarter" idx="4"/>
          </p:nvPr>
        </p:nvSpPr>
        <p:spPr>
          <a:xfrm>
            <a:off x="4116388" y="1752601"/>
            <a:ext cx="4189412" cy="2590799"/>
          </a:xfrm>
        </p:spPr>
        <p:txBody>
          <a:bodyPr/>
          <a:lstStyle/>
          <a:p>
            <a:pPr lvl="1">
              <a:buFont typeface="Wingdings" panose="05000000000000000000" pitchFamily="2" charset="2"/>
              <a:buChar char="ü"/>
            </a:pPr>
            <a:r>
              <a:rPr lang="en-US" dirty="0" smtClean="0"/>
              <a:t>Digital video camera</a:t>
            </a:r>
          </a:p>
          <a:p>
            <a:pPr lvl="1">
              <a:buFont typeface="Wingdings" panose="05000000000000000000" pitchFamily="2" charset="2"/>
              <a:buChar char="ü"/>
            </a:pPr>
            <a:r>
              <a:rPr lang="en-US" dirty="0" smtClean="0"/>
              <a:t>Digital camera</a:t>
            </a:r>
          </a:p>
          <a:p>
            <a:pPr lvl="1">
              <a:buFont typeface="Wingdings" panose="05000000000000000000" pitchFamily="2" charset="2"/>
              <a:buChar char="ü"/>
            </a:pPr>
            <a:r>
              <a:rPr lang="en-US" dirty="0" smtClean="0"/>
              <a:t>Printers</a:t>
            </a:r>
          </a:p>
          <a:p>
            <a:pPr lvl="1">
              <a:buFont typeface="Wingdings" panose="05000000000000000000" pitchFamily="2" charset="2"/>
              <a:buChar char="ü"/>
            </a:pPr>
            <a:r>
              <a:rPr lang="en-US" dirty="0" smtClean="0"/>
              <a:t>Scanners</a:t>
            </a:r>
            <a:endParaRPr lang="en-US" dirty="0" smtClean="0"/>
          </a:p>
          <a:p>
            <a:pPr lvl="1">
              <a:buFont typeface="Wingdings" panose="05000000000000000000" pitchFamily="2" charset="2"/>
              <a:buChar char="ü"/>
            </a:pPr>
            <a:r>
              <a:rPr lang="en-US" dirty="0" smtClean="0"/>
              <a:t>Headphones with microphones</a:t>
            </a:r>
          </a:p>
          <a:p>
            <a:pPr lvl="1">
              <a:buFont typeface="Wingdings" panose="05000000000000000000" pitchFamily="2" charset="2"/>
              <a:buChar char="ü"/>
            </a:pPr>
            <a:r>
              <a:rPr lang="en-US" dirty="0" smtClean="0"/>
              <a:t>Skype </a:t>
            </a:r>
            <a:r>
              <a:rPr lang="en-US" sz="1600" dirty="0" smtClean="0"/>
              <a:t>(if we can get it unblocked)</a:t>
            </a:r>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smtClean="0"/>
          </a:p>
          <a:p>
            <a:endParaRPr lang="en-US" dirty="0"/>
          </a:p>
        </p:txBody>
      </p:sp>
      <p:sp>
        <p:nvSpPr>
          <p:cNvPr id="5" name="Text Placeholder 4"/>
          <p:cNvSpPr>
            <a:spLocks noGrp="1"/>
          </p:cNvSpPr>
          <p:nvPr>
            <p:ph type="body" idx="12"/>
          </p:nvPr>
        </p:nvSpPr>
        <p:spPr>
          <a:xfrm>
            <a:off x="4119561" y="1447801"/>
            <a:ext cx="4186239" cy="304799"/>
          </a:xfrm>
        </p:spPr>
        <p:style>
          <a:lnRef idx="1">
            <a:schemeClr val="accent2"/>
          </a:lnRef>
          <a:fillRef idx="3">
            <a:schemeClr val="accent2"/>
          </a:fillRef>
          <a:effectRef idx="2">
            <a:schemeClr val="accent2"/>
          </a:effectRef>
          <a:fontRef idx="minor">
            <a:schemeClr val="lt1"/>
          </a:fontRef>
        </p:style>
        <p:txBody>
          <a:bodyPr/>
          <a:lstStyle/>
          <a:p>
            <a:r>
              <a:rPr lang="en-US" dirty="0" smtClean="0"/>
              <a:t>        For enhanced experiences</a:t>
            </a:r>
            <a:endParaRPr lang="en-US" dirty="0"/>
          </a:p>
        </p:txBody>
      </p:sp>
      <p:sp>
        <p:nvSpPr>
          <p:cNvPr id="6" name="Title 5"/>
          <p:cNvSpPr>
            <a:spLocks noGrp="1"/>
          </p:cNvSpPr>
          <p:nvPr>
            <p:ph type="title"/>
          </p:nvPr>
        </p:nvSpPr>
        <p:spPr>
          <a:xfrm>
            <a:off x="77273" y="381000"/>
            <a:ext cx="8229600" cy="639763"/>
          </a:xfrm>
        </p:spPr>
        <p:txBody>
          <a:bodyPr>
            <a:noAutofit/>
          </a:bodyPr>
          <a:lstStyle/>
          <a:p>
            <a:r>
              <a:rPr lang="en-US" sz="3600" dirty="0" smtClean="0"/>
              <a:t>Let’s check off what we nee</a:t>
            </a:r>
            <a:r>
              <a:rPr lang="en-US" sz="3600" dirty="0" smtClean="0"/>
              <a:t>d to get started</a:t>
            </a:r>
            <a:endParaRPr lang="en-US" sz="3600"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168" y="2819400"/>
            <a:ext cx="3422220" cy="2281480"/>
          </a:xfrm>
          <a:prstGeom prst="rect">
            <a:avLst/>
          </a:prstGeom>
        </p:spPr>
      </p:pic>
      <p:sp>
        <p:nvSpPr>
          <p:cNvPr id="10" name="TextBox 9"/>
          <p:cNvSpPr txBox="1"/>
          <p:nvPr/>
        </p:nvSpPr>
        <p:spPr>
          <a:xfrm>
            <a:off x="228600" y="5465264"/>
            <a:ext cx="6210064" cy="677108"/>
          </a:xfrm>
          <a:prstGeom prst="rect">
            <a:avLst/>
          </a:prstGeom>
          <a:noFill/>
        </p:spPr>
        <p:txBody>
          <a:bodyPr wrap="square" rtlCol="0">
            <a:spAutoFit/>
          </a:bodyPr>
          <a:lstStyle/>
          <a:p>
            <a:pPr lvl="1"/>
            <a:r>
              <a:rPr lang="en-US" sz="2000" dirty="0"/>
              <a:t>The good news is we </a:t>
            </a:r>
            <a:r>
              <a:rPr lang="en-US" sz="2000" dirty="0" smtClean="0"/>
              <a:t>already own </a:t>
            </a:r>
            <a:r>
              <a:rPr lang="en-US" sz="2000" dirty="0"/>
              <a:t>all of these items!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0065" y="93354"/>
            <a:ext cx="7293735"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67195798"/>
              </p:ext>
            </p:extLst>
          </p:nvPr>
        </p:nvGraphicFramePr>
        <p:xfrm>
          <a:off x="3074854" y="1145072"/>
          <a:ext cx="473075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2"/>
          </p:nvPr>
        </p:nvSpPr>
        <p:spPr>
          <a:xfrm>
            <a:off x="218941" y="1905000"/>
            <a:ext cx="2855913" cy="3276599"/>
          </a:xfrm>
        </p:spPr>
        <p:txBody>
          <a:bodyPr>
            <a:normAutofit/>
          </a:bodyPr>
          <a:lstStyle/>
          <a:p>
            <a:pPr marL="342900" indent="-342900">
              <a:buFont typeface="Arial" panose="020B0604020202020204" pitchFamily="34" charset="0"/>
              <a:buChar char="•"/>
            </a:pPr>
            <a:r>
              <a:rPr lang="en-US" sz="2000" dirty="0" smtClean="0"/>
              <a:t>If teachers are nervous about trying </a:t>
            </a:r>
            <a:r>
              <a:rPr lang="en-US" sz="2000" b="1" i="1" dirty="0" err="1" smtClean="0"/>
              <a:t>ePals</a:t>
            </a:r>
            <a:r>
              <a:rPr lang="en-US" sz="2000" dirty="0" smtClean="0"/>
              <a:t> they don’t have to go it alone.  </a:t>
            </a:r>
          </a:p>
          <a:p>
            <a:pPr marL="342900" indent="-342900">
              <a:buFont typeface="Arial" panose="020B0604020202020204" pitchFamily="34" charset="0"/>
              <a:buChar char="•"/>
            </a:pPr>
            <a:r>
              <a:rPr lang="en-US" sz="2000" dirty="0" smtClean="0"/>
              <a:t>There are many people in our school who are willing to help teachers get started and troubleshoot any issues.</a:t>
            </a:r>
          </a:p>
          <a:p>
            <a:pPr marL="342900" indent="-342900">
              <a:buFont typeface="Arial" panose="020B0604020202020204" pitchFamily="34" charset="0"/>
              <a:buChar char="•"/>
            </a:pPr>
            <a:r>
              <a:rPr lang="en-US" sz="2000" dirty="0" smtClean="0"/>
              <a:t>Here is a snapshot of our support team.</a:t>
            </a:r>
            <a:endParaRPr lang="en-US" sz="2000" dirty="0"/>
          </a:p>
        </p:txBody>
      </p:sp>
      <p:sp>
        <p:nvSpPr>
          <p:cNvPr id="4" name="Title 3"/>
          <p:cNvSpPr>
            <a:spLocks noGrp="1"/>
          </p:cNvSpPr>
          <p:nvPr>
            <p:ph type="title"/>
          </p:nvPr>
        </p:nvSpPr>
        <p:spPr>
          <a:xfrm>
            <a:off x="250065" y="230672"/>
            <a:ext cx="8229600" cy="639763"/>
          </a:xfrm>
        </p:spPr>
        <p:txBody>
          <a:bodyPr>
            <a:normAutofit fontScale="90000"/>
          </a:bodyPr>
          <a:lstStyle/>
          <a:p>
            <a:r>
              <a:rPr lang="en-US" dirty="0" smtClean="0"/>
              <a:t>Technical Support at School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0065" y="93354"/>
            <a:ext cx="7674735" cy="9144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half" idx="2"/>
          </p:nvPr>
        </p:nvSpPr>
        <p:spPr/>
        <p:txBody>
          <a:bodyPr/>
          <a:lstStyle/>
          <a:p>
            <a:pPr marL="285750" indent="-285750">
              <a:buFont typeface="Arial" panose="020B0604020202020204" pitchFamily="34" charset="0"/>
              <a:buChar char="•"/>
            </a:pPr>
            <a:r>
              <a:rPr lang="en-US" sz="2000" b="1" i="1" dirty="0" err="1" smtClean="0"/>
              <a:t>ePals</a:t>
            </a:r>
            <a:r>
              <a:rPr lang="en-US" sz="2000" dirty="0" smtClean="0"/>
              <a:t> also has a Help Center to assist teachers in getting started. </a:t>
            </a:r>
            <a:r>
              <a:rPr lang="en-US" sz="2000" dirty="0" smtClean="0"/>
              <a:t>It can be accessed </a:t>
            </a:r>
            <a:r>
              <a:rPr lang="en-US" sz="2000" dirty="0" smtClean="0">
                <a:hlinkClick r:id="rId2"/>
              </a:rPr>
              <a:t>here</a:t>
            </a:r>
            <a:r>
              <a:rPr lang="en-US" sz="2000" dirty="0" smtClean="0"/>
              <a:t>.  Teachers can learn to</a:t>
            </a:r>
          </a:p>
          <a:p>
            <a:pPr marL="742950" lvl="1" indent="-285750">
              <a:buFont typeface="Arial" panose="020B0604020202020204" pitchFamily="34" charset="0"/>
              <a:buChar char="•"/>
            </a:pPr>
            <a:r>
              <a:rPr lang="en-US" sz="1800" dirty="0" smtClean="0"/>
              <a:t>Create teacher accounts</a:t>
            </a:r>
          </a:p>
          <a:p>
            <a:pPr marL="742950" lvl="1" indent="-285750">
              <a:buFont typeface="Arial" panose="020B0604020202020204" pitchFamily="34" charset="0"/>
              <a:buChar char="•"/>
            </a:pPr>
            <a:r>
              <a:rPr lang="en-US" sz="1800" dirty="0" smtClean="0"/>
              <a:t>Add student accounts</a:t>
            </a:r>
          </a:p>
          <a:p>
            <a:pPr marL="742950" lvl="1" indent="-285750">
              <a:buFont typeface="Arial" panose="020B0604020202020204" pitchFamily="34" charset="0"/>
              <a:buChar char="•"/>
            </a:pPr>
            <a:r>
              <a:rPr lang="en-US" sz="1800" dirty="0" smtClean="0"/>
              <a:t>Add or change an avatar</a:t>
            </a:r>
          </a:p>
          <a:p>
            <a:pPr marL="742950" lvl="1" indent="-285750">
              <a:buFont typeface="Arial" panose="020B0604020202020204" pitchFamily="34" charset="0"/>
              <a:buChar char="•"/>
            </a:pPr>
            <a:r>
              <a:rPr lang="en-US" sz="1800" dirty="0" smtClean="0"/>
              <a:t>Manage personal account settings</a:t>
            </a:r>
          </a:p>
          <a:p>
            <a:pPr marL="742950" lvl="1" indent="-285750">
              <a:buFont typeface="Arial" panose="020B0604020202020204" pitchFamily="34" charset="0"/>
              <a:buChar char="•"/>
            </a:pPr>
            <a:r>
              <a:rPr lang="en-US" sz="1800" dirty="0" smtClean="0"/>
              <a:t>Manage student account settings</a:t>
            </a:r>
            <a:endParaRPr lang="en-US" sz="1800" dirty="0" smtClean="0"/>
          </a:p>
          <a:p>
            <a:endParaRPr lang="en-US" dirty="0"/>
          </a:p>
        </p:txBody>
      </p:sp>
      <p:sp>
        <p:nvSpPr>
          <p:cNvPr id="4" name="Title 3"/>
          <p:cNvSpPr>
            <a:spLocks noGrp="1"/>
          </p:cNvSpPr>
          <p:nvPr>
            <p:ph type="title"/>
          </p:nvPr>
        </p:nvSpPr>
        <p:spPr>
          <a:xfrm>
            <a:off x="250064" y="230672"/>
            <a:ext cx="8229600" cy="639763"/>
          </a:xfrm>
        </p:spPr>
        <p:txBody>
          <a:bodyPr>
            <a:normAutofit fontScale="90000"/>
          </a:bodyPr>
          <a:lstStyle/>
          <a:p>
            <a:r>
              <a:rPr lang="en-US" i="1" dirty="0" err="1" smtClean="0"/>
              <a:t>EPals</a:t>
            </a:r>
            <a:r>
              <a:rPr lang="en-US" dirty="0" smtClean="0"/>
              <a:t> Help Center for Teachers</a:t>
            </a:r>
            <a:endParaRPr lang="en-US" dirty="0"/>
          </a:p>
        </p:txBody>
      </p:sp>
      <p:graphicFrame>
        <p:nvGraphicFramePr>
          <p:cNvPr id="14" name="Content Placeholder 9"/>
          <p:cNvGraphicFramePr>
            <a:graphicFrameLocks/>
          </p:cNvGraphicFramePr>
          <p:nvPr>
            <p:extLst>
              <p:ext uri="{D42A27DB-BD31-4B8C-83A1-F6EECF244321}">
                <p14:modId xmlns:p14="http://schemas.microsoft.com/office/powerpoint/2010/main" val="3881743202"/>
              </p:ext>
            </p:extLst>
          </p:nvPr>
        </p:nvGraphicFramePr>
        <p:xfrm>
          <a:off x="3200400" y="1295400"/>
          <a:ext cx="47244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4A8C20-2BB2-4ED7-A688-DD1B39834E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1364</TotalTime>
  <Words>1833</Words>
  <Application>Microsoft Office PowerPoint</Application>
  <PresentationFormat>On-screen Show (4:3)</PresentationFormat>
  <Paragraphs>139</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Wingdings</vt:lpstr>
      <vt:lpstr>Arial</vt:lpstr>
      <vt:lpstr>Perpetua</vt:lpstr>
      <vt:lpstr>Calibri Light</vt:lpstr>
      <vt:lpstr>Segoe UI</vt:lpstr>
      <vt:lpstr>Office Theme</vt:lpstr>
      <vt:lpstr>ePals:  Where Learners Connect</vt:lpstr>
      <vt:lpstr>What is ePals?</vt:lpstr>
      <vt:lpstr>How does ePals support the PCSD Technology Vision?</vt:lpstr>
      <vt:lpstr>More about vision</vt:lpstr>
      <vt:lpstr>What does it look like in the classroom?</vt:lpstr>
      <vt:lpstr>Providing Equitable Access to ePals</vt:lpstr>
      <vt:lpstr>Let’s check off what we need to get started</vt:lpstr>
      <vt:lpstr>Technical Support at School</vt:lpstr>
      <vt:lpstr>EPals Help Center for Teachers</vt:lpstr>
      <vt:lpstr>Let’s Talk Safety</vt:lpstr>
      <vt:lpstr>Cost Analysis</vt:lpstr>
      <vt:lpstr>How does ePals help us meet standards?</vt:lpstr>
      <vt:lpstr>PowerPoint Presentation</vt:lpstr>
      <vt:lpstr>ePals helps reach learning goals!</vt:lpstr>
      <vt:lpstr>ePals helps reach technology learning goals!</vt:lpstr>
      <vt:lpstr>ePals makes differentiation easy!</vt:lpstr>
      <vt:lpstr>ePals makes communication easy!</vt:lpstr>
      <vt:lpstr>What does the research say?</vt:lpstr>
      <vt:lpstr>What does the research say?</vt:lpstr>
      <vt:lpstr>What does the research say?</vt:lpstr>
      <vt:lpstr>Professional Learning is a Snap!</vt:lpstr>
      <vt:lpstr>Reflection</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ePals:  Where Learners Connect</dc:title>
  <dc:creator>wood5184@gmail.com</dc:creator>
  <cp:keywords/>
  <cp:lastModifiedBy>wood5184@gmail.com</cp:lastModifiedBy>
  <cp:revision>51</cp:revision>
  <dcterms:created xsi:type="dcterms:W3CDTF">2014-07-10T15:26:23Z</dcterms:created>
  <dcterms:modified xsi:type="dcterms:W3CDTF">2014-07-11T14:11:18Z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TC018572789991</vt:lpwstr>
  </property>
</Properties>
</file>